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4"/>
    <p:sldMasterId id="2147483684" r:id="rId5"/>
    <p:sldMasterId id="2147483743" r:id="rId6"/>
  </p:sldMasterIdLst>
  <p:sldIdLst>
    <p:sldId id="256" r:id="rId7"/>
    <p:sldId id="257" r:id="rId8"/>
    <p:sldId id="258" r:id="rId9"/>
    <p:sldId id="268" r:id="rId10"/>
    <p:sldId id="259" r:id="rId11"/>
    <p:sldId id="260" r:id="rId12"/>
    <p:sldId id="261" r:id="rId13"/>
    <p:sldId id="263" r:id="rId14"/>
    <p:sldId id="264" r:id="rId15"/>
    <p:sldId id="265" r:id="rId16"/>
    <p:sldId id="266" r:id="rId17"/>
    <p:sldId id="267" r:id="rId18"/>
    <p:sldId id="269" r:id="rId19"/>
    <p:sldId id="270" r:id="rId20"/>
  </p:sldIdLst>
  <p:sldSz cx="12192000" cy="6858000"/>
  <p:notesSz cx="6858000" cy="9144000"/>
  <p:embeddedFontLst>
    <p:embeddedFont>
      <p:font typeface="Impact" panose="020B0806030902050204" pitchFamily="34" charset="0"/>
      <p:regular r:id="rId21"/>
    </p:embeddedFont>
    <p:embeddedFont>
      <p:font typeface="Libre Franklin" panose="00000500000000000000" charset="0"/>
      <p:regular r:id="rId22"/>
      <p:bold r:id="rId23"/>
      <p:italic r:id="rId24"/>
      <p:boldItalic r:id="rId25"/>
    </p:embeddedFont>
    <p:embeddedFont>
      <p:font typeface="Libre Franklin Medium" panose="00000600000000000000" charset="0"/>
      <p:regular r:id="rId26"/>
      <p:italic r:id="rId27"/>
    </p:embeddedFont>
    <p:embeddedFont>
      <p:font typeface="Libre Franklin ExtraBold" panose="00000900000000000000" charset="0"/>
      <p:bold r:id="rId28"/>
      <p:boldItalic r:id="rId29"/>
    </p:embeddedFont>
    <p:embeddedFont>
      <p:font typeface="DM Sans" panose="020B0604020202020204" charset="0"/>
      <p:regular r:id="rId30"/>
      <p:bold r:id="rId31"/>
      <p:italic r:id="rId32"/>
      <p:boldItalic r:id="rId33"/>
    </p:embeddedFont>
    <p:embeddedFont>
      <p:font typeface="ＭＳ Ｐゴシック" panose="020B0600070205080204" pitchFamily="34" charset="-128"/>
      <p:regular r:id="rId34"/>
    </p:embeddedFont>
    <p:embeddedFont>
      <p:font typeface="Tahoma" panose="020B0604030504040204" pitchFamily="34" charset="0"/>
      <p:regular r:id="rId35"/>
      <p:bold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</p:embeddedFontLst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CF1BE85-4A79-4DED-BBE3-383F7C98065F}" v="475" dt="2022-11-08T10:43:55.970"/>
    <p1510:client id="{A7E391E4-6CA7-420F-9B68-9EF808A0BE9D}" v="96" dt="2022-11-08T10:36:39.063"/>
    <p1510:client id="{AC713007-B07B-4FF8-A446-156336F7B405}" v="27" dt="2022-11-08T10:29:37.608"/>
    <p1510:client id="{C1E64BC1-7C19-4748-8F0F-089EA75DD535}" v="3" dt="2022-11-08T11:29:58.280"/>
    <p1510:client id="{C42F0A7C-762B-4316-9D73-8BE853A27AF1}" v="3" dt="2022-11-08T10:39:37.1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2" d="100"/>
          <a:sy n="62" d="100"/>
        </p:scale>
        <p:origin x="400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6.fntdata"/><Relationship Id="rId39" Type="http://schemas.openxmlformats.org/officeDocument/2006/relationships/font" Target="fonts/font19.fntdata"/><Relationship Id="rId3" Type="http://schemas.openxmlformats.org/officeDocument/2006/relationships/customXml" Target="../customXml/item3.xml"/><Relationship Id="rId21" Type="http://schemas.openxmlformats.org/officeDocument/2006/relationships/font" Target="fonts/font1.fntdata"/><Relationship Id="rId34" Type="http://schemas.openxmlformats.org/officeDocument/2006/relationships/font" Target="fonts/font14.fntdata"/><Relationship Id="rId42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5.fntdata"/><Relationship Id="rId33" Type="http://schemas.openxmlformats.org/officeDocument/2006/relationships/font" Target="fonts/font13.fntdata"/><Relationship Id="rId38" Type="http://schemas.openxmlformats.org/officeDocument/2006/relationships/font" Target="fonts/font18.fntdata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9.fntdata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4.fntdata"/><Relationship Id="rId32" Type="http://schemas.openxmlformats.org/officeDocument/2006/relationships/font" Target="fonts/font12.fntdata"/><Relationship Id="rId37" Type="http://schemas.openxmlformats.org/officeDocument/2006/relationships/font" Target="fonts/font17.fntdata"/><Relationship Id="rId40" Type="http://schemas.openxmlformats.org/officeDocument/2006/relationships/font" Target="fonts/font20.fntdata"/><Relationship Id="rId45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36" Type="http://schemas.openxmlformats.org/officeDocument/2006/relationships/font" Target="fonts/font16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11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font" Target="fonts/font10.fntdata"/><Relationship Id="rId35" Type="http://schemas.openxmlformats.org/officeDocument/2006/relationships/font" Target="fonts/font15.fntdata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tti Hakala" userId="16b0716d-84b5-48a4-a2d5-62b55b57359e" providerId="ADAL" clId="{A7E391E4-6CA7-420F-9B68-9EF808A0BE9D}"/>
    <pc:docChg chg="modSld">
      <pc:chgData name="Antti Hakala" userId="16b0716d-84b5-48a4-a2d5-62b55b57359e" providerId="ADAL" clId="{A7E391E4-6CA7-420F-9B68-9EF808A0BE9D}" dt="2022-11-08T10:36:43.719" v="97" actId="1076"/>
      <pc:docMkLst>
        <pc:docMk/>
      </pc:docMkLst>
      <pc:sldChg chg="addSp delSp modSp mod">
        <pc:chgData name="Antti Hakala" userId="16b0716d-84b5-48a4-a2d5-62b55b57359e" providerId="ADAL" clId="{A7E391E4-6CA7-420F-9B68-9EF808A0BE9D}" dt="2022-11-08T10:30:41.561" v="1" actId="27614"/>
        <pc:sldMkLst>
          <pc:docMk/>
          <pc:sldMk cId="2392570840" sldId="256"/>
        </pc:sldMkLst>
        <pc:spChg chg="del">
          <ac:chgData name="Antti Hakala" userId="16b0716d-84b5-48a4-a2d5-62b55b57359e" providerId="ADAL" clId="{A7E391E4-6CA7-420F-9B68-9EF808A0BE9D}" dt="2022-11-08T10:30:35.167" v="0" actId="931"/>
          <ac:spMkLst>
            <pc:docMk/>
            <pc:sldMk cId="2392570840" sldId="256"/>
            <ac:spMk id="6" creationId="{46F45821-AE89-4219-9FDA-DD350261C405}"/>
          </ac:spMkLst>
        </pc:spChg>
        <pc:picChg chg="add mod">
          <ac:chgData name="Antti Hakala" userId="16b0716d-84b5-48a4-a2d5-62b55b57359e" providerId="ADAL" clId="{A7E391E4-6CA7-420F-9B68-9EF808A0BE9D}" dt="2022-11-08T10:30:41.561" v="1" actId="27614"/>
          <ac:picMkLst>
            <pc:docMk/>
            <pc:sldMk cId="2392570840" sldId="256"/>
            <ac:picMk id="3" creationId="{9446EB7F-6E3C-87A6-6513-6E53D19DFC11}"/>
          </ac:picMkLst>
        </pc:picChg>
      </pc:sldChg>
      <pc:sldChg chg="modSp mod">
        <pc:chgData name="Antti Hakala" userId="16b0716d-84b5-48a4-a2d5-62b55b57359e" providerId="ADAL" clId="{A7E391E4-6CA7-420F-9B68-9EF808A0BE9D}" dt="2022-11-08T10:31:42.024" v="93" actId="20577"/>
        <pc:sldMkLst>
          <pc:docMk/>
          <pc:sldMk cId="3780964398" sldId="258"/>
        </pc:sldMkLst>
        <pc:spChg chg="mod">
          <ac:chgData name="Antti Hakala" userId="16b0716d-84b5-48a4-a2d5-62b55b57359e" providerId="ADAL" clId="{A7E391E4-6CA7-420F-9B68-9EF808A0BE9D}" dt="2022-11-08T10:31:42.024" v="93" actId="20577"/>
          <ac:spMkLst>
            <pc:docMk/>
            <pc:sldMk cId="3780964398" sldId="258"/>
            <ac:spMk id="4" creationId="{23528BC7-BDCB-46A6-BB21-5590A431D247}"/>
          </ac:spMkLst>
        </pc:spChg>
      </pc:sldChg>
      <pc:sldChg chg="addSp modSp mod">
        <pc:chgData name="Antti Hakala" userId="16b0716d-84b5-48a4-a2d5-62b55b57359e" providerId="ADAL" clId="{A7E391E4-6CA7-420F-9B68-9EF808A0BE9D}" dt="2022-11-08T10:36:43.719" v="97" actId="1076"/>
        <pc:sldMkLst>
          <pc:docMk/>
          <pc:sldMk cId="3746822103" sldId="261"/>
        </pc:sldMkLst>
        <pc:spChg chg="mod">
          <ac:chgData name="Antti Hakala" userId="16b0716d-84b5-48a4-a2d5-62b55b57359e" providerId="ADAL" clId="{A7E391E4-6CA7-420F-9B68-9EF808A0BE9D}" dt="2022-11-08T10:36:37.707" v="94" actId="14100"/>
          <ac:spMkLst>
            <pc:docMk/>
            <pc:sldMk cId="3746822103" sldId="261"/>
            <ac:spMk id="2" creationId="{ADBACF1C-5AB5-4A39-80A6-53A8A31882FF}"/>
          </ac:spMkLst>
        </pc:spChg>
        <pc:picChg chg="add mod">
          <ac:chgData name="Antti Hakala" userId="16b0716d-84b5-48a4-a2d5-62b55b57359e" providerId="ADAL" clId="{A7E391E4-6CA7-420F-9B68-9EF808A0BE9D}" dt="2022-11-08T10:36:43.719" v="97" actId="1076"/>
          <ac:picMkLst>
            <pc:docMk/>
            <pc:sldMk cId="3746822103" sldId="261"/>
            <ac:picMk id="4" creationId="{92A4A5BD-0C3A-95BA-F72B-027AB1EF0870}"/>
          </ac:picMkLst>
        </pc:picChg>
      </pc:sldChg>
    </pc:docChg>
  </pc:docChgLst>
  <pc:docChgLst>
    <pc:chgData name="Sari Lassila" userId="S::sari.lassila@proliitto.fi::106b5244-549c-4737-b595-4458c2dc3346" providerId="AD" clId="Web-{C1E64BC1-7C19-4748-8F0F-089EA75DD535}"/>
    <pc:docChg chg="modSld">
      <pc:chgData name="Sari Lassila" userId="S::sari.lassila@proliitto.fi::106b5244-549c-4737-b595-4458c2dc3346" providerId="AD" clId="Web-{C1E64BC1-7C19-4748-8F0F-089EA75DD535}" dt="2022-11-08T11:29:55.217" v="1" actId="20577"/>
      <pc:docMkLst>
        <pc:docMk/>
      </pc:docMkLst>
      <pc:sldChg chg="modSp">
        <pc:chgData name="Sari Lassila" userId="S::sari.lassila@proliitto.fi::106b5244-549c-4737-b595-4458c2dc3346" providerId="AD" clId="Web-{C1E64BC1-7C19-4748-8F0F-089EA75DD535}" dt="2022-11-08T11:29:55.217" v="1" actId="20577"/>
        <pc:sldMkLst>
          <pc:docMk/>
          <pc:sldMk cId="3746822103" sldId="261"/>
        </pc:sldMkLst>
        <pc:spChg chg="mod">
          <ac:chgData name="Sari Lassila" userId="S::sari.lassila@proliitto.fi::106b5244-549c-4737-b595-4458c2dc3346" providerId="AD" clId="Web-{C1E64BC1-7C19-4748-8F0F-089EA75DD535}" dt="2022-11-08T11:29:55.217" v="1" actId="20577"/>
          <ac:spMkLst>
            <pc:docMk/>
            <pc:sldMk cId="3746822103" sldId="261"/>
            <ac:spMk id="2" creationId="{ADBACF1C-5AB5-4A39-80A6-53A8A31882FF}"/>
          </ac:spMkLst>
        </pc:spChg>
      </pc:sldChg>
    </pc:docChg>
  </pc:docChgLst>
  <pc:docChgLst>
    <pc:chgData name="Sari Lassila" userId="S::sari.lassila@proliitto.fi::106b5244-549c-4737-b595-4458c2dc3346" providerId="AD" clId="Web-{C42F0A7C-762B-4316-9D73-8BE853A27AF1}"/>
    <pc:docChg chg="modSld">
      <pc:chgData name="Sari Lassila" userId="S::sari.lassila@proliitto.fi::106b5244-549c-4737-b595-4458c2dc3346" providerId="AD" clId="Web-{C42F0A7C-762B-4316-9D73-8BE853A27AF1}" dt="2022-11-08T10:39:37.176" v="2" actId="20577"/>
      <pc:docMkLst>
        <pc:docMk/>
      </pc:docMkLst>
      <pc:sldChg chg="modSp">
        <pc:chgData name="Sari Lassila" userId="S::sari.lassila@proliitto.fi::106b5244-549c-4737-b595-4458c2dc3346" providerId="AD" clId="Web-{C42F0A7C-762B-4316-9D73-8BE853A27AF1}" dt="2022-11-08T10:39:37.176" v="2" actId="20577"/>
        <pc:sldMkLst>
          <pc:docMk/>
          <pc:sldMk cId="3746822103" sldId="261"/>
        </pc:sldMkLst>
        <pc:spChg chg="mod">
          <ac:chgData name="Sari Lassila" userId="S::sari.lassila@proliitto.fi::106b5244-549c-4737-b595-4458c2dc3346" providerId="AD" clId="Web-{C42F0A7C-762B-4316-9D73-8BE853A27AF1}" dt="2022-11-08T10:39:37.176" v="2" actId="20577"/>
          <ac:spMkLst>
            <pc:docMk/>
            <pc:sldMk cId="3746822103" sldId="261"/>
            <ac:spMk id="2" creationId="{ADBACF1C-5AB5-4A39-80A6-53A8A31882FF}"/>
          </ac:spMkLst>
        </pc:spChg>
      </pc:sldChg>
    </pc:docChg>
  </pc:docChgLst>
  <pc:docChgLst>
    <pc:chgData name="Sari Lassila" userId="106b5244-549c-4737-b595-4458c2dc3346" providerId="ADAL" clId="{0CF1BE85-4A79-4DED-BBE3-383F7C98065F}"/>
    <pc:docChg chg="custSel addSld delSld modSld addMainMaster modMainMaster">
      <pc:chgData name="Sari Lassila" userId="106b5244-549c-4737-b595-4458c2dc3346" providerId="ADAL" clId="{0CF1BE85-4A79-4DED-BBE3-383F7C98065F}" dt="2022-11-08T10:44:11.922" v="552" actId="680"/>
      <pc:docMkLst>
        <pc:docMk/>
      </pc:docMkLst>
      <pc:sldChg chg="delSp modSp mod">
        <pc:chgData name="Sari Lassila" userId="106b5244-549c-4737-b595-4458c2dc3346" providerId="ADAL" clId="{0CF1BE85-4A79-4DED-BBE3-383F7C98065F}" dt="2022-11-08T10:24:31.853" v="58"/>
        <pc:sldMkLst>
          <pc:docMk/>
          <pc:sldMk cId="3746822103" sldId="261"/>
        </pc:sldMkLst>
        <pc:spChg chg="mod">
          <ac:chgData name="Sari Lassila" userId="106b5244-549c-4737-b595-4458c2dc3346" providerId="ADAL" clId="{0CF1BE85-4A79-4DED-BBE3-383F7C98065F}" dt="2022-11-08T09:58:15.658" v="55" actId="20577"/>
          <ac:spMkLst>
            <pc:docMk/>
            <pc:sldMk cId="3746822103" sldId="261"/>
            <ac:spMk id="2" creationId="{ADBACF1C-5AB5-4A39-80A6-53A8A31882FF}"/>
          </ac:spMkLst>
        </pc:spChg>
        <pc:picChg chg="del">
          <ac:chgData name="Sari Lassila" userId="106b5244-549c-4737-b595-4458c2dc3346" providerId="ADAL" clId="{0CF1BE85-4A79-4DED-BBE3-383F7C98065F}" dt="2022-11-08T10:24:05.894" v="56"/>
          <ac:picMkLst>
            <pc:docMk/>
            <pc:sldMk cId="3746822103" sldId="261"/>
            <ac:picMk id="1026" creationId="{99C1CCFC-C66C-4DC8-804E-06D70751962B}"/>
          </ac:picMkLst>
        </pc:picChg>
        <pc:picChg chg="del">
          <ac:chgData name="Sari Lassila" userId="106b5244-549c-4737-b595-4458c2dc3346" providerId="ADAL" clId="{0CF1BE85-4A79-4DED-BBE3-383F7C98065F}" dt="2022-11-08T10:24:31.853" v="58"/>
          <ac:picMkLst>
            <pc:docMk/>
            <pc:sldMk cId="3746822103" sldId="261"/>
            <ac:picMk id="1028" creationId="{511DDB6E-128A-4474-8725-74DBE92E4275}"/>
          </ac:picMkLst>
        </pc:picChg>
      </pc:sldChg>
      <pc:sldChg chg="new del">
        <pc:chgData name="Sari Lassila" userId="106b5244-549c-4737-b595-4458c2dc3346" providerId="ADAL" clId="{0CF1BE85-4A79-4DED-BBE3-383F7C98065F}" dt="2022-11-08T10:24:34.441" v="59" actId="47"/>
        <pc:sldMkLst>
          <pc:docMk/>
          <pc:sldMk cId="187655843" sldId="262"/>
        </pc:sldMkLst>
      </pc:sldChg>
      <pc:sldChg chg="add del">
        <pc:chgData name="Sari Lassila" userId="106b5244-549c-4737-b595-4458c2dc3346" providerId="ADAL" clId="{0CF1BE85-4A79-4DED-BBE3-383F7C98065F}" dt="2022-11-08T10:25:32.846" v="70" actId="47"/>
        <pc:sldMkLst>
          <pc:docMk/>
          <pc:sldMk cId="3537653222" sldId="262"/>
        </pc:sldMkLst>
      </pc:sldChg>
      <pc:sldChg chg="add">
        <pc:chgData name="Sari Lassila" userId="106b5244-549c-4737-b595-4458c2dc3346" providerId="ADAL" clId="{0CF1BE85-4A79-4DED-BBE3-383F7C98065F}" dt="2022-11-08T10:25:14.812" v="63"/>
        <pc:sldMkLst>
          <pc:docMk/>
          <pc:sldMk cId="2298194875" sldId="263"/>
        </pc:sldMkLst>
      </pc:sldChg>
      <pc:sldChg chg="add">
        <pc:chgData name="Sari Lassila" userId="106b5244-549c-4737-b595-4458c2dc3346" providerId="ADAL" clId="{0CF1BE85-4A79-4DED-BBE3-383F7C98065F}" dt="2022-11-08T10:25:18.168" v="65"/>
        <pc:sldMkLst>
          <pc:docMk/>
          <pc:sldMk cId="2669560605" sldId="264"/>
        </pc:sldMkLst>
      </pc:sldChg>
      <pc:sldChg chg="add">
        <pc:chgData name="Sari Lassila" userId="106b5244-549c-4737-b595-4458c2dc3346" providerId="ADAL" clId="{0CF1BE85-4A79-4DED-BBE3-383F7C98065F}" dt="2022-11-08T10:25:20.888" v="67"/>
        <pc:sldMkLst>
          <pc:docMk/>
          <pc:sldMk cId="2282381513" sldId="265"/>
        </pc:sldMkLst>
      </pc:sldChg>
      <pc:sldChg chg="add">
        <pc:chgData name="Sari Lassila" userId="106b5244-549c-4737-b595-4458c2dc3346" providerId="ADAL" clId="{0CF1BE85-4A79-4DED-BBE3-383F7C98065F}" dt="2022-11-08T10:25:47.664" v="73"/>
        <pc:sldMkLst>
          <pc:docMk/>
          <pc:sldMk cId="1450561777" sldId="266"/>
        </pc:sldMkLst>
      </pc:sldChg>
      <pc:sldChg chg="add del">
        <pc:chgData name="Sari Lassila" userId="106b5244-549c-4737-b595-4458c2dc3346" providerId="ADAL" clId="{0CF1BE85-4A79-4DED-BBE3-383F7C98065F}" dt="2022-11-08T10:25:42.630" v="71" actId="47"/>
        <pc:sldMkLst>
          <pc:docMk/>
          <pc:sldMk cId="1658065939" sldId="266"/>
        </pc:sldMkLst>
      </pc:sldChg>
      <pc:sldChg chg="modSp add mod">
        <pc:chgData name="Sari Lassila" userId="106b5244-549c-4737-b595-4458c2dc3346" providerId="ADAL" clId="{0CF1BE85-4A79-4DED-BBE3-383F7C98065F}" dt="2022-11-08T10:27:02.784" v="79" actId="20577"/>
        <pc:sldMkLst>
          <pc:docMk/>
          <pc:sldMk cId="3585283918" sldId="267"/>
        </pc:sldMkLst>
        <pc:spChg chg="mod">
          <ac:chgData name="Sari Lassila" userId="106b5244-549c-4737-b595-4458c2dc3346" providerId="ADAL" clId="{0CF1BE85-4A79-4DED-BBE3-383F7C98065F}" dt="2022-11-08T10:27:02.784" v="79" actId="20577"/>
          <ac:spMkLst>
            <pc:docMk/>
            <pc:sldMk cId="3585283918" sldId="267"/>
            <ac:spMk id="2" creationId="{4DFDE4B3-7E12-4B5D-8234-EA1DA81FD540}"/>
          </ac:spMkLst>
        </pc:spChg>
        <pc:spChg chg="mod">
          <ac:chgData name="Sari Lassila" userId="106b5244-549c-4737-b595-4458c2dc3346" providerId="ADAL" clId="{0CF1BE85-4A79-4DED-BBE3-383F7C98065F}" dt="2022-11-08T10:27:00.328" v="78" actId="20577"/>
          <ac:spMkLst>
            <pc:docMk/>
            <pc:sldMk cId="3585283918" sldId="267"/>
            <ac:spMk id="3" creationId="{B7455A5A-7AEA-46BA-9F84-3541A9CBAB6E}"/>
          </ac:spMkLst>
        </pc:spChg>
      </pc:sldChg>
      <pc:sldChg chg="modSp new mod">
        <pc:chgData name="Sari Lassila" userId="106b5244-549c-4737-b595-4458c2dc3346" providerId="ADAL" clId="{0CF1BE85-4A79-4DED-BBE3-383F7C98065F}" dt="2022-11-08T10:43:12.704" v="549" actId="113"/>
        <pc:sldMkLst>
          <pc:docMk/>
          <pc:sldMk cId="3379934809" sldId="268"/>
        </pc:sldMkLst>
        <pc:spChg chg="mod">
          <ac:chgData name="Sari Lassila" userId="106b5244-549c-4737-b595-4458c2dc3346" providerId="ADAL" clId="{0CF1BE85-4A79-4DED-BBE3-383F7C98065F}" dt="2022-11-08T10:43:12.704" v="549" actId="113"/>
          <ac:spMkLst>
            <pc:docMk/>
            <pc:sldMk cId="3379934809" sldId="268"/>
            <ac:spMk id="2" creationId="{0A1706D4-3A55-4C8E-BD56-E8361352F16D}"/>
          </ac:spMkLst>
        </pc:spChg>
        <pc:spChg chg="mod">
          <ac:chgData name="Sari Lassila" userId="106b5244-549c-4737-b595-4458c2dc3346" providerId="ADAL" clId="{0CF1BE85-4A79-4DED-BBE3-383F7C98065F}" dt="2022-11-08T10:40:40.929" v="192" actId="20577"/>
          <ac:spMkLst>
            <pc:docMk/>
            <pc:sldMk cId="3379934809" sldId="268"/>
            <ac:spMk id="3" creationId="{CB7F2090-CA9D-4D90-84C2-F58A12896989}"/>
          </ac:spMkLst>
        </pc:spChg>
      </pc:sldChg>
      <pc:sldChg chg="add">
        <pc:chgData name="Sari Lassila" userId="106b5244-549c-4737-b595-4458c2dc3346" providerId="ADAL" clId="{0CF1BE85-4A79-4DED-BBE3-383F7C98065F}" dt="2022-11-08T10:43:55.972" v="551"/>
        <pc:sldMkLst>
          <pc:docMk/>
          <pc:sldMk cId="2690068070" sldId="269"/>
        </pc:sldMkLst>
      </pc:sldChg>
      <pc:sldChg chg="new">
        <pc:chgData name="Sari Lassila" userId="106b5244-549c-4737-b595-4458c2dc3346" providerId="ADAL" clId="{0CF1BE85-4A79-4DED-BBE3-383F7C98065F}" dt="2022-11-08T10:44:11.922" v="552" actId="680"/>
        <pc:sldMkLst>
          <pc:docMk/>
          <pc:sldMk cId="666257814" sldId="270"/>
        </pc:sldMkLst>
      </pc:sldChg>
      <pc:sldMasterChg chg="modSldLayout">
        <pc:chgData name="Sari Lassila" userId="106b5244-549c-4737-b595-4458c2dc3346" providerId="ADAL" clId="{0CF1BE85-4A79-4DED-BBE3-383F7C98065F}" dt="2022-11-08T10:25:18.168" v="64" actId="27028"/>
        <pc:sldMasterMkLst>
          <pc:docMk/>
          <pc:sldMasterMk cId="2903972967" sldId="2147483684"/>
        </pc:sldMasterMkLst>
        <pc:sldLayoutChg chg="replId">
          <pc:chgData name="Sari Lassila" userId="106b5244-549c-4737-b595-4458c2dc3346" providerId="ADAL" clId="{0CF1BE85-4A79-4DED-BBE3-383F7C98065F}" dt="2022-11-08T10:25:18.168" v="64" actId="27028"/>
          <pc:sldLayoutMkLst>
            <pc:docMk/>
            <pc:sldMasterMk cId="2903972967" sldId="2147483684"/>
            <pc:sldLayoutMk cId="3346252409" sldId="2147483746"/>
          </pc:sldLayoutMkLst>
        </pc:sldLayoutChg>
      </pc:sldMasterChg>
      <pc:sldMasterChg chg="add addSldLayout">
        <pc:chgData name="Sari Lassila" userId="106b5244-549c-4737-b595-4458c2dc3346" providerId="ADAL" clId="{0CF1BE85-4A79-4DED-BBE3-383F7C98065F}" dt="2022-11-08T10:26:13.917" v="74" actId="27028"/>
        <pc:sldMasterMkLst>
          <pc:docMk/>
          <pc:sldMasterMk cId="410270229" sldId="2147483743"/>
        </pc:sldMasterMkLst>
        <pc:sldLayoutChg chg="add">
          <pc:chgData name="Sari Lassila" userId="106b5244-549c-4737-b595-4458c2dc3346" providerId="ADAL" clId="{0CF1BE85-4A79-4DED-BBE3-383F7C98065F}" dt="2022-11-08T10:25:18.168" v="64" actId="27028"/>
          <pc:sldLayoutMkLst>
            <pc:docMk/>
            <pc:sldMasterMk cId="410270229" sldId="2147483743"/>
            <pc:sldLayoutMk cId="4023294327" sldId="2147483696"/>
          </pc:sldLayoutMkLst>
        </pc:sldLayoutChg>
        <pc:sldLayoutChg chg="add">
          <pc:chgData name="Sari Lassila" userId="106b5244-549c-4737-b595-4458c2dc3346" providerId="ADAL" clId="{0CF1BE85-4A79-4DED-BBE3-383F7C98065F}" dt="2022-11-08T10:25:09.002" v="60" actId="27028"/>
          <pc:sldLayoutMkLst>
            <pc:docMk/>
            <pc:sldMasterMk cId="410270229" sldId="2147483743"/>
            <pc:sldLayoutMk cId="3395672459" sldId="2147483744"/>
          </pc:sldLayoutMkLst>
        </pc:sldLayoutChg>
        <pc:sldLayoutChg chg="add">
          <pc:chgData name="Sari Lassila" userId="106b5244-549c-4737-b595-4458c2dc3346" providerId="ADAL" clId="{0CF1BE85-4A79-4DED-BBE3-383F7C98065F}" dt="2022-11-08T10:25:14.812" v="62" actId="27028"/>
          <pc:sldLayoutMkLst>
            <pc:docMk/>
            <pc:sldMasterMk cId="410270229" sldId="2147483743"/>
            <pc:sldLayoutMk cId="2081789897" sldId="2147483745"/>
          </pc:sldLayoutMkLst>
        </pc:sldLayoutChg>
        <pc:sldLayoutChg chg="add">
          <pc:chgData name="Sari Lassila" userId="106b5244-549c-4737-b595-4458c2dc3346" providerId="ADAL" clId="{0CF1BE85-4A79-4DED-BBE3-383F7C98065F}" dt="2022-11-08T10:26:13.917" v="74" actId="27028"/>
          <pc:sldLayoutMkLst>
            <pc:docMk/>
            <pc:sldMasterMk cId="410270229" sldId="2147483743"/>
            <pc:sldLayoutMk cId="1221913834" sldId="2147483747"/>
          </pc:sldLayoutMkLst>
        </pc:sldLayoutChg>
      </pc:sldMasterChg>
    </pc:docChg>
  </pc:docChgLst>
  <pc:docChgLst>
    <pc:chgData name="Antti Hakala" userId="S::antti.hakala@proliitto.fi::16b0716d-84b5-48a4-a2d5-62b55b57359e" providerId="AD" clId="Web-{AC713007-B07B-4FF8-A446-156336F7B405}"/>
    <pc:docChg chg="modSld">
      <pc:chgData name="Antti Hakala" userId="S::antti.hakala@proliitto.fi::16b0716d-84b5-48a4-a2d5-62b55b57359e" providerId="AD" clId="Web-{AC713007-B07B-4FF8-A446-156336F7B405}" dt="2022-11-08T10:29:37.608" v="26" actId="20577"/>
      <pc:docMkLst>
        <pc:docMk/>
      </pc:docMkLst>
      <pc:sldChg chg="modSp">
        <pc:chgData name="Antti Hakala" userId="S::antti.hakala@proliitto.fi::16b0716d-84b5-48a4-a2d5-62b55b57359e" providerId="AD" clId="Web-{AC713007-B07B-4FF8-A446-156336F7B405}" dt="2022-11-08T10:29:37.608" v="26" actId="20577"/>
        <pc:sldMkLst>
          <pc:docMk/>
          <pc:sldMk cId="3780964398" sldId="258"/>
        </pc:sldMkLst>
        <pc:spChg chg="mod">
          <ac:chgData name="Antti Hakala" userId="S::antti.hakala@proliitto.fi::16b0716d-84b5-48a4-a2d5-62b55b57359e" providerId="AD" clId="Web-{AC713007-B07B-4FF8-A446-156336F7B405}" dt="2022-11-08T10:29:37.608" v="26" actId="20577"/>
          <ac:spMkLst>
            <pc:docMk/>
            <pc:sldMk cId="3780964398" sldId="258"/>
            <ac:spMk id="4" creationId="{23528BC7-BDCB-46A6-BB21-5590A431D247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B077561-38DB-4D21-A6CA-A231B7269DDF}" type="doc">
      <dgm:prSet loTypeId="urn:microsoft.com/office/officeart/2005/8/layout/hierarchy1" loCatId="hierarchy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008245D-8526-4BFF-BB31-B18737CF08E4}">
      <dgm:prSet/>
      <dgm:spPr/>
      <dgm:t>
        <a:bodyPr/>
        <a:lstStyle/>
        <a:p>
          <a:r>
            <a:rPr lang="fi-FI"/>
            <a:t>Palkkaratkaisua ei syntynyt 30.10. mennessä</a:t>
          </a:r>
          <a:endParaRPr lang="en-US"/>
        </a:p>
      </dgm:t>
    </dgm:pt>
    <dgm:pt modelId="{7154D9A2-0A2C-4BF8-9C5A-F162685FA2C9}" type="parTrans" cxnId="{3F0E0DEA-4EE8-4DEF-9D6F-37BD79186A61}">
      <dgm:prSet/>
      <dgm:spPr/>
      <dgm:t>
        <a:bodyPr/>
        <a:lstStyle/>
        <a:p>
          <a:endParaRPr lang="en-US"/>
        </a:p>
      </dgm:t>
    </dgm:pt>
    <dgm:pt modelId="{DC350740-47F0-4254-A623-6FD6E4369E07}" type="sibTrans" cxnId="{3F0E0DEA-4EE8-4DEF-9D6F-37BD79186A61}">
      <dgm:prSet/>
      <dgm:spPr/>
      <dgm:t>
        <a:bodyPr/>
        <a:lstStyle/>
        <a:p>
          <a:endParaRPr lang="en-US"/>
        </a:p>
      </dgm:t>
    </dgm:pt>
    <dgm:pt modelId="{B284032E-E209-415F-8967-7B83FA2E9341}">
      <dgm:prSet/>
      <dgm:spPr/>
      <dgm:t>
        <a:bodyPr/>
        <a:lstStyle/>
        <a:p>
          <a:r>
            <a:rPr lang="fi-FI"/>
            <a:t>Työehtosopimus päättyy 31.1.2023</a:t>
          </a:r>
          <a:endParaRPr lang="en-US"/>
        </a:p>
      </dgm:t>
    </dgm:pt>
    <dgm:pt modelId="{9A75AC13-EBC6-482B-AE67-09F5D129496D}" type="parTrans" cxnId="{A299A21D-765E-4656-9699-EAC26680F0E5}">
      <dgm:prSet/>
      <dgm:spPr/>
      <dgm:t>
        <a:bodyPr/>
        <a:lstStyle/>
        <a:p>
          <a:endParaRPr lang="en-US"/>
        </a:p>
      </dgm:t>
    </dgm:pt>
    <dgm:pt modelId="{1702AF83-2A32-4E8D-97F5-2A2E137256AD}" type="sibTrans" cxnId="{A299A21D-765E-4656-9699-EAC26680F0E5}">
      <dgm:prSet/>
      <dgm:spPr/>
      <dgm:t>
        <a:bodyPr/>
        <a:lstStyle/>
        <a:p>
          <a:endParaRPr lang="en-US"/>
        </a:p>
      </dgm:t>
    </dgm:pt>
    <dgm:pt modelId="{C8838A64-742B-4CF4-8BC5-0C87EFB8E7A4}" type="pres">
      <dgm:prSet presAssocID="{0B077561-38DB-4D21-A6CA-A231B7269DDF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fi-FI"/>
        </a:p>
      </dgm:t>
    </dgm:pt>
    <dgm:pt modelId="{2418A0E0-4A2A-4E71-BD42-CD087F78ED44}" type="pres">
      <dgm:prSet presAssocID="{D008245D-8526-4BFF-BB31-B18737CF08E4}" presName="hierRoot1" presStyleCnt="0"/>
      <dgm:spPr/>
    </dgm:pt>
    <dgm:pt modelId="{17371D1B-2C46-4B56-8F8B-039F2C85DCE7}" type="pres">
      <dgm:prSet presAssocID="{D008245D-8526-4BFF-BB31-B18737CF08E4}" presName="composite" presStyleCnt="0"/>
      <dgm:spPr/>
    </dgm:pt>
    <dgm:pt modelId="{473D4EE8-04A3-49F3-9808-E99EC42C32AF}" type="pres">
      <dgm:prSet presAssocID="{D008245D-8526-4BFF-BB31-B18737CF08E4}" presName="background" presStyleLbl="node0" presStyleIdx="0" presStyleCnt="2"/>
      <dgm:spPr/>
    </dgm:pt>
    <dgm:pt modelId="{573BD1E2-1F7A-467E-BCEF-845030213F18}" type="pres">
      <dgm:prSet presAssocID="{D008245D-8526-4BFF-BB31-B18737CF08E4}" presName="text" presStyleLbl="fgAcc0" presStyleIdx="0" presStyleCnt="2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364FFFFC-6341-4F7F-9B2C-913FAD572778}" type="pres">
      <dgm:prSet presAssocID="{D008245D-8526-4BFF-BB31-B18737CF08E4}" presName="hierChild2" presStyleCnt="0"/>
      <dgm:spPr/>
    </dgm:pt>
    <dgm:pt modelId="{8F315E78-2552-47AD-846C-752CE0884173}" type="pres">
      <dgm:prSet presAssocID="{B284032E-E209-415F-8967-7B83FA2E9341}" presName="hierRoot1" presStyleCnt="0"/>
      <dgm:spPr/>
    </dgm:pt>
    <dgm:pt modelId="{2FD99F2E-199A-477C-B834-8495D718898E}" type="pres">
      <dgm:prSet presAssocID="{B284032E-E209-415F-8967-7B83FA2E9341}" presName="composite" presStyleCnt="0"/>
      <dgm:spPr/>
    </dgm:pt>
    <dgm:pt modelId="{D2551E79-EACA-41DF-9EFA-2022FC6C9F9A}" type="pres">
      <dgm:prSet presAssocID="{B284032E-E209-415F-8967-7B83FA2E9341}" presName="background" presStyleLbl="node0" presStyleIdx="1" presStyleCnt="2"/>
      <dgm:spPr/>
    </dgm:pt>
    <dgm:pt modelId="{5A958828-69F3-4A5A-8B1F-05C263BDCBE9}" type="pres">
      <dgm:prSet presAssocID="{B284032E-E209-415F-8967-7B83FA2E9341}" presName="text" presStyleLbl="fgAcc0" presStyleIdx="1" presStyleCnt="2">
        <dgm:presLayoutVars>
          <dgm:chPref val="3"/>
        </dgm:presLayoutVars>
      </dgm:prSet>
      <dgm:spPr/>
      <dgm:t>
        <a:bodyPr/>
        <a:lstStyle/>
        <a:p>
          <a:endParaRPr lang="fi-FI"/>
        </a:p>
      </dgm:t>
    </dgm:pt>
    <dgm:pt modelId="{68A68E50-F2C0-454A-A4CD-E2B347D90792}" type="pres">
      <dgm:prSet presAssocID="{B284032E-E209-415F-8967-7B83FA2E9341}" presName="hierChild2" presStyleCnt="0"/>
      <dgm:spPr/>
    </dgm:pt>
  </dgm:ptLst>
  <dgm:cxnLst>
    <dgm:cxn modelId="{66FE35AB-32F4-4040-BF4A-0AC6830125CD}" type="presOf" srcId="{B284032E-E209-415F-8967-7B83FA2E9341}" destId="{5A958828-69F3-4A5A-8B1F-05C263BDCBE9}" srcOrd="0" destOrd="0" presId="urn:microsoft.com/office/officeart/2005/8/layout/hierarchy1"/>
    <dgm:cxn modelId="{A0FD0F46-B428-4675-AEBB-1086BF0C013D}" type="presOf" srcId="{D008245D-8526-4BFF-BB31-B18737CF08E4}" destId="{573BD1E2-1F7A-467E-BCEF-845030213F18}" srcOrd="0" destOrd="0" presId="urn:microsoft.com/office/officeart/2005/8/layout/hierarchy1"/>
    <dgm:cxn modelId="{3F0E0DEA-4EE8-4DEF-9D6F-37BD79186A61}" srcId="{0B077561-38DB-4D21-A6CA-A231B7269DDF}" destId="{D008245D-8526-4BFF-BB31-B18737CF08E4}" srcOrd="0" destOrd="0" parTransId="{7154D9A2-0A2C-4BF8-9C5A-F162685FA2C9}" sibTransId="{DC350740-47F0-4254-A623-6FD6E4369E07}"/>
    <dgm:cxn modelId="{A2F44871-9EAB-45BF-9FAF-8C52E2CC8C8D}" type="presOf" srcId="{0B077561-38DB-4D21-A6CA-A231B7269DDF}" destId="{C8838A64-742B-4CF4-8BC5-0C87EFB8E7A4}" srcOrd="0" destOrd="0" presId="urn:microsoft.com/office/officeart/2005/8/layout/hierarchy1"/>
    <dgm:cxn modelId="{A299A21D-765E-4656-9699-EAC26680F0E5}" srcId="{0B077561-38DB-4D21-A6CA-A231B7269DDF}" destId="{B284032E-E209-415F-8967-7B83FA2E9341}" srcOrd="1" destOrd="0" parTransId="{9A75AC13-EBC6-482B-AE67-09F5D129496D}" sibTransId="{1702AF83-2A32-4E8D-97F5-2A2E137256AD}"/>
    <dgm:cxn modelId="{874A9F9F-B480-4509-95DD-43FA4F9EAC3D}" type="presParOf" srcId="{C8838A64-742B-4CF4-8BC5-0C87EFB8E7A4}" destId="{2418A0E0-4A2A-4E71-BD42-CD087F78ED44}" srcOrd="0" destOrd="0" presId="urn:microsoft.com/office/officeart/2005/8/layout/hierarchy1"/>
    <dgm:cxn modelId="{EF146351-2169-4890-9CDA-2D5ED39DC80E}" type="presParOf" srcId="{2418A0E0-4A2A-4E71-BD42-CD087F78ED44}" destId="{17371D1B-2C46-4B56-8F8B-039F2C85DCE7}" srcOrd="0" destOrd="0" presId="urn:microsoft.com/office/officeart/2005/8/layout/hierarchy1"/>
    <dgm:cxn modelId="{76D9B45A-4498-4D96-B5B7-19BC45FB55A7}" type="presParOf" srcId="{17371D1B-2C46-4B56-8F8B-039F2C85DCE7}" destId="{473D4EE8-04A3-49F3-9808-E99EC42C32AF}" srcOrd="0" destOrd="0" presId="urn:microsoft.com/office/officeart/2005/8/layout/hierarchy1"/>
    <dgm:cxn modelId="{1B6CFE82-8CDD-4647-BD30-2A6E82D71F44}" type="presParOf" srcId="{17371D1B-2C46-4B56-8F8B-039F2C85DCE7}" destId="{573BD1E2-1F7A-467E-BCEF-845030213F18}" srcOrd="1" destOrd="0" presId="urn:microsoft.com/office/officeart/2005/8/layout/hierarchy1"/>
    <dgm:cxn modelId="{638BA04D-CF06-4E7D-AD13-09E69223B63D}" type="presParOf" srcId="{2418A0E0-4A2A-4E71-BD42-CD087F78ED44}" destId="{364FFFFC-6341-4F7F-9B2C-913FAD572778}" srcOrd="1" destOrd="0" presId="urn:microsoft.com/office/officeart/2005/8/layout/hierarchy1"/>
    <dgm:cxn modelId="{2125867C-66F9-49F3-830C-CCD0EDE6AB60}" type="presParOf" srcId="{C8838A64-742B-4CF4-8BC5-0C87EFB8E7A4}" destId="{8F315E78-2552-47AD-846C-752CE0884173}" srcOrd="1" destOrd="0" presId="urn:microsoft.com/office/officeart/2005/8/layout/hierarchy1"/>
    <dgm:cxn modelId="{56F31C80-EA78-4A22-AC02-36AD8460F46A}" type="presParOf" srcId="{8F315E78-2552-47AD-846C-752CE0884173}" destId="{2FD99F2E-199A-477C-B834-8495D718898E}" srcOrd="0" destOrd="0" presId="urn:microsoft.com/office/officeart/2005/8/layout/hierarchy1"/>
    <dgm:cxn modelId="{B3DF016D-46D6-4C73-AD33-42896BA5C57E}" type="presParOf" srcId="{2FD99F2E-199A-477C-B834-8495D718898E}" destId="{D2551E79-EACA-41DF-9EFA-2022FC6C9F9A}" srcOrd="0" destOrd="0" presId="urn:microsoft.com/office/officeart/2005/8/layout/hierarchy1"/>
    <dgm:cxn modelId="{8B21C95D-B16C-41A7-807C-E7D41B4C9F7A}" type="presParOf" srcId="{2FD99F2E-199A-477C-B834-8495D718898E}" destId="{5A958828-69F3-4A5A-8B1F-05C263BDCBE9}" srcOrd="1" destOrd="0" presId="urn:microsoft.com/office/officeart/2005/8/layout/hierarchy1"/>
    <dgm:cxn modelId="{113CC808-D468-402C-9572-E779E99D2CDC}" type="presParOf" srcId="{8F315E78-2552-47AD-846C-752CE0884173}" destId="{68A68E50-F2C0-454A-A4CD-E2B347D9079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3D4EE8-04A3-49F3-9808-E99EC42C32AF}">
      <dsp:nvSpPr>
        <dsp:cNvPr id="0" name=""/>
        <dsp:cNvSpPr/>
      </dsp:nvSpPr>
      <dsp:spPr>
        <a:xfrm>
          <a:off x="1265" y="216408"/>
          <a:ext cx="4440287" cy="2819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73BD1E2-1F7A-467E-BCEF-845030213F18}">
      <dsp:nvSpPr>
        <dsp:cNvPr id="0" name=""/>
        <dsp:cNvSpPr/>
      </dsp:nvSpPr>
      <dsp:spPr>
        <a:xfrm>
          <a:off x="494630" y="685105"/>
          <a:ext cx="4440287" cy="2819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900" kern="1200"/>
            <a:t>Palkkaratkaisua ei syntynyt 30.10. mennessä</a:t>
          </a:r>
          <a:endParaRPr lang="en-US" sz="3900" kern="1200"/>
        </a:p>
      </dsp:txBody>
      <dsp:txXfrm>
        <a:off x="577213" y="767688"/>
        <a:ext cx="4275121" cy="2654416"/>
      </dsp:txXfrm>
    </dsp:sp>
    <dsp:sp modelId="{D2551E79-EACA-41DF-9EFA-2022FC6C9F9A}">
      <dsp:nvSpPr>
        <dsp:cNvPr id="0" name=""/>
        <dsp:cNvSpPr/>
      </dsp:nvSpPr>
      <dsp:spPr>
        <a:xfrm>
          <a:off x="5428282" y="216408"/>
          <a:ext cx="4440287" cy="28195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5A958828-69F3-4A5A-8B1F-05C263BDCBE9}">
      <dsp:nvSpPr>
        <dsp:cNvPr id="0" name=""/>
        <dsp:cNvSpPr/>
      </dsp:nvSpPr>
      <dsp:spPr>
        <a:xfrm>
          <a:off x="5921647" y="685105"/>
          <a:ext cx="4440287" cy="28195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lvl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i-FI" sz="3900" kern="1200"/>
            <a:t>Työehtosopimus päättyy 31.1.2023</a:t>
          </a:r>
          <a:endParaRPr lang="en-US" sz="3900" kern="1200"/>
        </a:p>
      </dsp:txBody>
      <dsp:txXfrm>
        <a:off x="6004230" y="767688"/>
        <a:ext cx="4275121" cy="265441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9.jpeg"/><Relationship Id="rId3" Type="http://schemas.microsoft.com/office/2007/relationships/hdphoto" Target="../media/hdphoto1.wdp"/><Relationship Id="rId7" Type="http://schemas.openxmlformats.org/officeDocument/2006/relationships/image" Target="../media/image6.png"/><Relationship Id="rId12" Type="http://schemas.openxmlformats.org/officeDocument/2006/relationships/image" Target="../media/image1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11" Type="http://schemas.openxmlformats.org/officeDocument/2006/relationships/image" Target="../media/image8.png"/><Relationship Id="rId5" Type="http://schemas.openxmlformats.org/officeDocument/2006/relationships/image" Target="../media/image7.svg"/><Relationship Id="rId15" Type="http://schemas.microsoft.com/office/2007/relationships/hdphoto" Target="../media/hdphoto2.wdp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svg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1_Esityksen otsikko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 hasCustomPrompt="1"/>
          </p:nvPr>
        </p:nvSpPr>
        <p:spPr>
          <a:xfrm>
            <a:off x="1190627" y="3226282"/>
            <a:ext cx="9810751" cy="197079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aseline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fi-FI" sz="4219"/>
              <a:t>Esityksen otsikko</a:t>
            </a:r>
            <a:endParaRPr sz="4219"/>
          </a:p>
        </p:txBody>
      </p:sp>
      <p:sp>
        <p:nvSpPr>
          <p:cNvPr id="7" name="Shape 7"/>
          <p:cNvSpPr>
            <a:spLocks noGrp="1"/>
          </p:cNvSpPr>
          <p:nvPr>
            <p:ph type="body" idx="1" hasCustomPrompt="1"/>
          </p:nvPr>
        </p:nvSpPr>
        <p:spPr>
          <a:xfrm>
            <a:off x="1190627" y="5197079"/>
            <a:ext cx="9810751" cy="9104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821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 sz="1477" b="1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defRPr>
            </a:lvl1pPr>
            <a:lvl2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2pPr>
            <a:lvl3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3pPr>
            <a:lvl4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4pPr>
            <a:lvl5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lang="fi-FI" sz="1688"/>
              <a:t>Lisäotsikko, Esittäjä ja päivämäärä</a:t>
            </a:r>
          </a:p>
        </p:txBody>
      </p:sp>
    </p:spTree>
    <p:extLst>
      <p:ext uri="{BB962C8B-B14F-4D97-AF65-F5344CB8AC3E}">
        <p14:creationId xmlns:p14="http://schemas.microsoft.com/office/powerpoint/2010/main" val="1820840766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_luettelo_infol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4076700" y="250169"/>
            <a:ext cx="72009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76699" y="2057402"/>
            <a:ext cx="7200899" cy="4139803"/>
          </a:xfrm>
        </p:spPr>
        <p:txBody>
          <a:bodyPr anchor="t">
            <a:normAutofit/>
          </a:bodyPr>
          <a:lstStyle>
            <a:lvl1pPr marL="447675" indent="-447675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80EE9E8A-3684-426D-8912-D5AD450E2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10" name="Tekstin paikkamerkki 21">
            <a:extLst>
              <a:ext uri="{FF2B5EF4-FFF2-40B4-BE49-F238E27FC236}">
                <a16:creationId xmlns:a16="http://schemas.microsoft.com/office/drawing/2014/main" id="{1AD18CCA-C041-481A-B10E-316F3E530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2810" y="475468"/>
            <a:ext cx="3286547" cy="954088"/>
          </a:xfrm>
          <a:custGeom>
            <a:avLst/>
            <a:gdLst>
              <a:gd name="connsiteX0" fmla="*/ 160840 w 5052052"/>
              <a:gd name="connsiteY0" fmla="*/ 0 h 954088"/>
              <a:gd name="connsiteX1" fmla="*/ 4893034 w 5052052"/>
              <a:gd name="connsiteY1" fmla="*/ 0 h 954088"/>
              <a:gd name="connsiteX2" fmla="*/ 5052052 w 5052052"/>
              <a:gd name="connsiteY2" fmla="*/ 159018 h 954088"/>
              <a:gd name="connsiteX3" fmla="*/ 5052052 w 5052052"/>
              <a:gd name="connsiteY3" fmla="*/ 795070 h 954088"/>
              <a:gd name="connsiteX4" fmla="*/ 5049330 w 5052052"/>
              <a:gd name="connsiteY4" fmla="*/ 808553 h 954088"/>
              <a:gd name="connsiteX5" fmla="*/ 5049330 w 5052052"/>
              <a:gd name="connsiteY5" fmla="*/ 954088 h 954088"/>
              <a:gd name="connsiteX6" fmla="*/ 4893034 w 5052052"/>
              <a:gd name="connsiteY6" fmla="*/ 954088 h 954088"/>
              <a:gd name="connsiteX7" fmla="*/ 160840 w 5052052"/>
              <a:gd name="connsiteY7" fmla="*/ 954088 h 954088"/>
              <a:gd name="connsiteX8" fmla="*/ 0 w 5052052"/>
              <a:gd name="connsiteY8" fmla="*/ 954088 h 954088"/>
              <a:gd name="connsiteX9" fmla="*/ 0 w 5052052"/>
              <a:gd name="connsiteY9" fmla="*/ 233273 h 954088"/>
              <a:gd name="connsiteX10" fmla="*/ 1822 w 5052052"/>
              <a:gd name="connsiteY10" fmla="*/ 233273 h 954088"/>
              <a:gd name="connsiteX11" fmla="*/ 1822 w 5052052"/>
              <a:gd name="connsiteY11" fmla="*/ 159018 h 954088"/>
              <a:gd name="connsiteX12" fmla="*/ 160840 w 5052052"/>
              <a:gd name="connsiteY12" fmla="*/ 0 h 9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52052" h="954088">
                <a:moveTo>
                  <a:pt x="160840" y="0"/>
                </a:moveTo>
                <a:lnTo>
                  <a:pt x="4893034" y="0"/>
                </a:lnTo>
                <a:cubicBezTo>
                  <a:pt x="4980857" y="0"/>
                  <a:pt x="5052052" y="71195"/>
                  <a:pt x="5052052" y="159018"/>
                </a:cubicBezTo>
                <a:lnTo>
                  <a:pt x="5052052" y="795070"/>
                </a:lnTo>
                <a:lnTo>
                  <a:pt x="5049330" y="808553"/>
                </a:lnTo>
                <a:lnTo>
                  <a:pt x="5049330" y="954088"/>
                </a:lnTo>
                <a:lnTo>
                  <a:pt x="4893034" y="954088"/>
                </a:lnTo>
                <a:lnTo>
                  <a:pt x="160840" y="954088"/>
                </a:lnTo>
                <a:lnTo>
                  <a:pt x="0" y="954088"/>
                </a:lnTo>
                <a:lnTo>
                  <a:pt x="0" y="233273"/>
                </a:lnTo>
                <a:lnTo>
                  <a:pt x="1822" y="233273"/>
                </a:lnTo>
                <a:lnTo>
                  <a:pt x="1822" y="159018"/>
                </a:lnTo>
                <a:cubicBezTo>
                  <a:pt x="1822" y="71195"/>
                  <a:pt x="73017" y="0"/>
                  <a:pt x="1608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algn="ctr">
              <a:defRPr sz="1875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 2</a:t>
            </a:r>
          </a:p>
        </p:txBody>
      </p:sp>
      <p:sp>
        <p:nvSpPr>
          <p:cNvPr id="12" name="Sisällön paikkamerkki 19">
            <a:extLst>
              <a:ext uri="{FF2B5EF4-FFF2-40B4-BE49-F238E27FC236}">
                <a16:creationId xmlns:a16="http://schemas.microsoft.com/office/drawing/2014/main" id="{2DEFF288-9567-4B21-8376-38FE806CB8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3398" y="1429556"/>
            <a:ext cx="3285959" cy="5043420"/>
          </a:xfrm>
          <a:custGeom>
            <a:avLst/>
            <a:gdLst>
              <a:gd name="connsiteX0" fmla="*/ 0 w 5051148"/>
              <a:gd name="connsiteY0" fmla="*/ 0 h 3519063"/>
              <a:gd name="connsiteX1" fmla="*/ 5049330 w 5051148"/>
              <a:gd name="connsiteY1" fmla="*/ 0 h 3519063"/>
              <a:gd name="connsiteX2" fmla="*/ 5049330 w 5051148"/>
              <a:gd name="connsiteY2" fmla="*/ 536173 h 3519063"/>
              <a:gd name="connsiteX3" fmla="*/ 5051148 w 5051148"/>
              <a:gd name="connsiteY3" fmla="*/ 554207 h 3519063"/>
              <a:gd name="connsiteX4" fmla="*/ 5051148 w 5051148"/>
              <a:gd name="connsiteY4" fmla="*/ 2730200 h 3519063"/>
              <a:gd name="connsiteX5" fmla="*/ 5051138 w 5051148"/>
              <a:gd name="connsiteY5" fmla="*/ 2730299 h 3519063"/>
              <a:gd name="connsiteX6" fmla="*/ 5051138 w 5051148"/>
              <a:gd name="connsiteY6" fmla="*/ 3355812 h 3519063"/>
              <a:gd name="connsiteX7" fmla="*/ 4887887 w 5051148"/>
              <a:gd name="connsiteY7" fmla="*/ 3519063 h 3519063"/>
              <a:gd name="connsiteX8" fmla="*/ 165065 w 5051148"/>
              <a:gd name="connsiteY8" fmla="*/ 3519063 h 3519063"/>
              <a:gd name="connsiteX9" fmla="*/ 1814 w 5051148"/>
              <a:gd name="connsiteY9" fmla="*/ 3355812 h 3519063"/>
              <a:gd name="connsiteX10" fmla="*/ 1814 w 5051148"/>
              <a:gd name="connsiteY10" fmla="*/ 2702826 h 3519063"/>
              <a:gd name="connsiteX11" fmla="*/ 1824 w 5051148"/>
              <a:gd name="connsiteY11" fmla="*/ 2702777 h 3519063"/>
              <a:gd name="connsiteX12" fmla="*/ 1824 w 5051148"/>
              <a:gd name="connsiteY12" fmla="*/ 1720850 h 3519063"/>
              <a:gd name="connsiteX13" fmla="*/ 0 w 5051148"/>
              <a:gd name="connsiteY13" fmla="*/ 1720850 h 35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51148" h="3519063">
                <a:moveTo>
                  <a:pt x="0" y="0"/>
                </a:moveTo>
                <a:lnTo>
                  <a:pt x="5049330" y="0"/>
                </a:lnTo>
                <a:lnTo>
                  <a:pt x="5049330" y="536173"/>
                </a:lnTo>
                <a:lnTo>
                  <a:pt x="5051148" y="554207"/>
                </a:lnTo>
                <a:lnTo>
                  <a:pt x="5051148" y="2730200"/>
                </a:lnTo>
                <a:lnTo>
                  <a:pt x="5051138" y="2730299"/>
                </a:lnTo>
                <a:lnTo>
                  <a:pt x="5051138" y="3355812"/>
                </a:lnTo>
                <a:cubicBezTo>
                  <a:pt x="5051138" y="3445973"/>
                  <a:pt x="4978048" y="3519063"/>
                  <a:pt x="4887887" y="3519063"/>
                </a:cubicBezTo>
                <a:lnTo>
                  <a:pt x="165065" y="3519063"/>
                </a:lnTo>
                <a:cubicBezTo>
                  <a:pt x="74904" y="3519063"/>
                  <a:pt x="1814" y="3445973"/>
                  <a:pt x="1814" y="3355812"/>
                </a:cubicBezTo>
                <a:lnTo>
                  <a:pt x="1814" y="2702826"/>
                </a:lnTo>
                <a:lnTo>
                  <a:pt x="1824" y="2702777"/>
                </a:lnTo>
                <a:lnTo>
                  <a:pt x="1824" y="1720850"/>
                </a:lnTo>
                <a:lnTo>
                  <a:pt x="0" y="17208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Libre Franklin SemiBold" panose="00000700000000000000" pitchFamily="2" charset="0"/>
              </a:defRPr>
            </a:lvl1pPr>
            <a:lvl2pPr>
              <a:spcBef>
                <a:spcPts val="0"/>
              </a:spcBef>
              <a:spcAft>
                <a:spcPts val="416"/>
              </a:spcAft>
              <a:defRPr/>
            </a:lvl2pPr>
            <a:lvl3pPr>
              <a:spcBef>
                <a:spcPts val="0"/>
              </a:spcBef>
              <a:spcAft>
                <a:spcPts val="416"/>
              </a:spcAft>
              <a:defRPr/>
            </a:lvl3pPr>
            <a:lvl4pPr>
              <a:spcBef>
                <a:spcPts val="0"/>
              </a:spcBef>
              <a:spcAft>
                <a:spcPts val="416"/>
              </a:spcAft>
              <a:defRPr/>
            </a:lvl4pPr>
            <a:lvl5pPr>
              <a:spcBef>
                <a:spcPts val="0"/>
              </a:spcBef>
              <a:spcAft>
                <a:spcPts val="416"/>
              </a:spcAft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0CB4A3E9-50FF-47E5-806A-8104C308D838}"/>
              </a:ext>
            </a:extLst>
          </p:cNvPr>
          <p:cNvCxnSpPr/>
          <p:nvPr/>
        </p:nvCxnSpPr>
        <p:spPr bwMode="auto">
          <a:xfrm>
            <a:off x="981075" y="1429556"/>
            <a:ext cx="221932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5672459"/>
      </p:ext>
    </p:extLst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_alareu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3"/>
            <a:ext cx="10363200" cy="3721096"/>
          </a:xfrm>
        </p:spPr>
        <p:txBody>
          <a:bodyPr bIns="360000" anchor="ctr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09792A0B-32C0-4B56-BA6A-30CA3EC0E5D1}"/>
              </a:ext>
            </a:extLst>
          </p:cNvPr>
          <p:cNvSpPr/>
          <p:nvPr/>
        </p:nvSpPr>
        <p:spPr bwMode="auto">
          <a:xfrm>
            <a:off x="0" y="5778500"/>
            <a:ext cx="12191999" cy="10795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01D7462B-626E-4CFD-A67B-72C4A0AB184A}"/>
              </a:ext>
            </a:extLst>
          </p:cNvPr>
          <p:cNvSpPr/>
          <p:nvPr/>
        </p:nvSpPr>
        <p:spPr bwMode="auto">
          <a:xfrm>
            <a:off x="1" y="5783870"/>
            <a:ext cx="3581399" cy="1074129"/>
          </a:xfrm>
          <a:custGeom>
            <a:avLst/>
            <a:gdLst>
              <a:gd name="connsiteX0" fmla="*/ 0 w 7075577"/>
              <a:gd name="connsiteY0" fmla="*/ 0 h 2122098"/>
              <a:gd name="connsiteX1" fmla="*/ 7075577 w 7075577"/>
              <a:gd name="connsiteY1" fmla="*/ 0 h 2122098"/>
              <a:gd name="connsiteX2" fmla="*/ 6929329 w 7075577"/>
              <a:gd name="connsiteY2" fmla="*/ 240730 h 2122098"/>
              <a:gd name="connsiteX3" fmla="*/ 3390900 w 7075577"/>
              <a:gd name="connsiteY3" fmla="*/ 2122098 h 2122098"/>
              <a:gd name="connsiteX4" fmla="*/ 98121 w 7075577"/>
              <a:gd name="connsiteY4" fmla="*/ 569234 h 2122098"/>
              <a:gd name="connsiteX5" fmla="*/ 0 w 7075577"/>
              <a:gd name="connsiteY5" fmla="*/ 438018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577" h="2122098">
                <a:moveTo>
                  <a:pt x="0" y="0"/>
                </a:moveTo>
                <a:lnTo>
                  <a:pt x="7075577" y="0"/>
                </a:lnTo>
                <a:lnTo>
                  <a:pt x="6929329" y="240730"/>
                </a:lnTo>
                <a:cubicBezTo>
                  <a:pt x="6162483" y="1375813"/>
                  <a:pt x="4863843" y="2122098"/>
                  <a:pt x="3390900" y="2122098"/>
                </a:cubicBezTo>
                <a:cubicBezTo>
                  <a:pt x="2065251" y="2122098"/>
                  <a:pt x="880789" y="1517607"/>
                  <a:pt x="98121" y="569234"/>
                </a:cubicBezTo>
                <a:lnTo>
                  <a:pt x="0" y="438018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9" name="Vapaamuotoinen: Muoto 8">
            <a:extLst>
              <a:ext uri="{FF2B5EF4-FFF2-40B4-BE49-F238E27FC236}">
                <a16:creationId xmlns:a16="http://schemas.microsoft.com/office/drawing/2014/main" id="{8449E82C-0124-4E48-87FD-0C95B3170E78}"/>
              </a:ext>
            </a:extLst>
          </p:cNvPr>
          <p:cNvSpPr/>
          <p:nvPr/>
        </p:nvSpPr>
        <p:spPr bwMode="auto">
          <a:xfrm>
            <a:off x="4574784" y="5772150"/>
            <a:ext cx="1601788" cy="1079500"/>
          </a:xfrm>
          <a:custGeom>
            <a:avLst/>
            <a:gdLst>
              <a:gd name="connsiteX0" fmla="*/ 1026722 w 3148820"/>
              <a:gd name="connsiteY0" fmla="*/ 0 h 2122098"/>
              <a:gd name="connsiteX1" fmla="*/ 1061049 w 3148820"/>
              <a:gd name="connsiteY1" fmla="*/ 0 h 2122098"/>
              <a:gd name="connsiteX2" fmla="*/ 3148820 w 3148820"/>
              <a:gd name="connsiteY2" fmla="*/ 0 h 2122098"/>
              <a:gd name="connsiteX3" fmla="*/ 3148820 w 3148820"/>
              <a:gd name="connsiteY3" fmla="*/ 2122098 h 2122098"/>
              <a:gd name="connsiteX4" fmla="*/ 1061049 w 3148820"/>
              <a:gd name="connsiteY4" fmla="*/ 2122098 h 2122098"/>
              <a:gd name="connsiteX5" fmla="*/ 1026722 w 3148820"/>
              <a:gd name="connsiteY5" fmla="*/ 2122098 h 2122098"/>
              <a:gd name="connsiteX6" fmla="*/ 1026722 w 3148820"/>
              <a:gd name="connsiteY6" fmla="*/ 2120365 h 2122098"/>
              <a:gd name="connsiteX7" fmla="*/ 952563 w 3148820"/>
              <a:gd name="connsiteY7" fmla="*/ 2116620 h 2122098"/>
              <a:gd name="connsiteX8" fmla="*/ 0 w 3148820"/>
              <a:gd name="connsiteY8" fmla="*/ 1061049 h 2122098"/>
              <a:gd name="connsiteX9" fmla="*/ 952563 w 3148820"/>
              <a:gd name="connsiteY9" fmla="*/ 5478 h 2122098"/>
              <a:gd name="connsiteX10" fmla="*/ 1026722 w 3148820"/>
              <a:gd name="connsiteY10" fmla="*/ 1734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8820" h="2122098">
                <a:moveTo>
                  <a:pt x="1026722" y="0"/>
                </a:moveTo>
                <a:lnTo>
                  <a:pt x="1061049" y="0"/>
                </a:lnTo>
                <a:lnTo>
                  <a:pt x="3148820" y="0"/>
                </a:lnTo>
                <a:lnTo>
                  <a:pt x="3148820" y="2122098"/>
                </a:lnTo>
                <a:lnTo>
                  <a:pt x="1061049" y="2122098"/>
                </a:lnTo>
                <a:lnTo>
                  <a:pt x="1026722" y="2122098"/>
                </a:lnTo>
                <a:lnTo>
                  <a:pt x="1026722" y="2120365"/>
                </a:lnTo>
                <a:lnTo>
                  <a:pt x="952563" y="2116620"/>
                </a:lnTo>
                <a:cubicBezTo>
                  <a:pt x="417523" y="2062284"/>
                  <a:pt x="0" y="1610425"/>
                  <a:pt x="0" y="1061049"/>
                </a:cubicBezTo>
                <a:cubicBezTo>
                  <a:pt x="0" y="511673"/>
                  <a:pt x="417523" y="59815"/>
                  <a:pt x="952563" y="5478"/>
                </a:cubicBezTo>
                <a:lnTo>
                  <a:pt x="1026722" y="1734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E4D0CA7C-BB23-48D0-AA0A-88ABCA8264E2}"/>
              </a:ext>
            </a:extLst>
          </p:cNvPr>
          <p:cNvSpPr/>
          <p:nvPr/>
        </p:nvSpPr>
        <p:spPr bwMode="auto">
          <a:xfrm rot="5400000">
            <a:off x="6171794" y="5776929"/>
            <a:ext cx="1079501" cy="1069945"/>
          </a:xfrm>
          <a:custGeom>
            <a:avLst/>
            <a:gdLst>
              <a:gd name="connsiteX0" fmla="*/ 1625928 w 1689302"/>
              <a:gd name="connsiteY0" fmla="*/ 0 h 1662586"/>
              <a:gd name="connsiteX1" fmla="*/ 1689302 w 1689302"/>
              <a:gd name="connsiteY1" fmla="*/ 3200 h 1662586"/>
              <a:gd name="connsiteX2" fmla="*/ 1689302 w 1689302"/>
              <a:gd name="connsiteY2" fmla="*/ 1662586 h 1662586"/>
              <a:gd name="connsiteX3" fmla="*/ 1851 w 1689302"/>
              <a:gd name="connsiteY3" fmla="*/ 1662586 h 1662586"/>
              <a:gd name="connsiteX4" fmla="*/ 0 w 1689302"/>
              <a:gd name="connsiteY4" fmla="*/ 1625928 h 1662586"/>
              <a:gd name="connsiteX5" fmla="*/ 1625928 w 1689302"/>
              <a:gd name="connsiteY5" fmla="*/ 0 h 166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9302" h="1662586">
                <a:moveTo>
                  <a:pt x="1625928" y="0"/>
                </a:moveTo>
                <a:lnTo>
                  <a:pt x="1689302" y="3200"/>
                </a:lnTo>
                <a:lnTo>
                  <a:pt x="1689302" y="1662586"/>
                </a:lnTo>
                <a:lnTo>
                  <a:pt x="1851" y="1662586"/>
                </a:lnTo>
                <a:lnTo>
                  <a:pt x="0" y="1625928"/>
                </a:lnTo>
                <a:cubicBezTo>
                  <a:pt x="0" y="727953"/>
                  <a:pt x="727953" y="0"/>
                  <a:pt x="1625928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685AA17E-8998-4F9B-96BE-AAF5B26F8194}"/>
              </a:ext>
            </a:extLst>
          </p:cNvPr>
          <p:cNvSpPr/>
          <p:nvPr/>
        </p:nvSpPr>
        <p:spPr bwMode="auto">
          <a:xfrm flipH="1" flipV="1">
            <a:off x="7322349" y="5397500"/>
            <a:ext cx="4869651" cy="1460500"/>
          </a:xfrm>
          <a:custGeom>
            <a:avLst/>
            <a:gdLst>
              <a:gd name="connsiteX0" fmla="*/ 0 w 7075577"/>
              <a:gd name="connsiteY0" fmla="*/ 0 h 2122098"/>
              <a:gd name="connsiteX1" fmla="*/ 7075577 w 7075577"/>
              <a:gd name="connsiteY1" fmla="*/ 0 h 2122098"/>
              <a:gd name="connsiteX2" fmla="*/ 6929329 w 7075577"/>
              <a:gd name="connsiteY2" fmla="*/ 240730 h 2122098"/>
              <a:gd name="connsiteX3" fmla="*/ 3390900 w 7075577"/>
              <a:gd name="connsiteY3" fmla="*/ 2122098 h 2122098"/>
              <a:gd name="connsiteX4" fmla="*/ 98121 w 7075577"/>
              <a:gd name="connsiteY4" fmla="*/ 569234 h 2122098"/>
              <a:gd name="connsiteX5" fmla="*/ 0 w 7075577"/>
              <a:gd name="connsiteY5" fmla="*/ 438018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577" h="2122098">
                <a:moveTo>
                  <a:pt x="0" y="0"/>
                </a:moveTo>
                <a:lnTo>
                  <a:pt x="7075577" y="0"/>
                </a:lnTo>
                <a:lnTo>
                  <a:pt x="6929329" y="240730"/>
                </a:lnTo>
                <a:cubicBezTo>
                  <a:pt x="6162483" y="1375813"/>
                  <a:pt x="4863843" y="2122098"/>
                  <a:pt x="3390900" y="2122098"/>
                </a:cubicBezTo>
                <a:cubicBezTo>
                  <a:pt x="2065251" y="2122098"/>
                  <a:pt x="880789" y="1517607"/>
                  <a:pt x="98121" y="569234"/>
                </a:cubicBezTo>
                <a:lnTo>
                  <a:pt x="0" y="438018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5" name="Kuva 14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00550E0C-1E88-4ABD-BCB5-1FA63E00B2B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928906"/>
      </p:ext>
    </p:extLst>
  </p:cSld>
  <p:clrMapOvr>
    <a:masterClrMapping/>
  </p:clrMapOvr>
  <p:transition spd="med">
    <p:pull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, kuva ja tekstiä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762624" y="2057402"/>
            <a:ext cx="5514975" cy="4139803"/>
          </a:xfrm>
        </p:spPr>
        <p:txBody>
          <a:bodyPr anchor="ctr">
            <a:normAutofit/>
          </a:bodyPr>
          <a:lstStyle>
            <a:lvl1pPr>
              <a:spcBef>
                <a:spcPts val="0"/>
              </a:spcBef>
              <a:spcAft>
                <a:spcPts val="416"/>
              </a:spcAft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6F1A9822-ADE6-4C5C-9C7A-5996CF80E4C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4400" y="2057400"/>
            <a:ext cx="4143375" cy="4143375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10553796"/>
      </p:ext>
    </p:extLst>
  </p:cSld>
  <p:clrMapOvr>
    <a:masterClrMapping/>
  </p:clrMapOvr>
  <p:transition spd="med">
    <p:pull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.1_Otsikko, kuva ja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5802284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78E837A-0324-451C-8C4B-6B755F00C3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057400"/>
            <a:ext cx="5802284" cy="4549775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8019F8FC-DA7F-49E0-951A-E076AC0057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24826" y="0"/>
            <a:ext cx="3408362" cy="519541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Klikkaa ja lisää kuva</a:t>
            </a:r>
          </a:p>
        </p:txBody>
      </p:sp>
      <p:sp>
        <p:nvSpPr>
          <p:cNvPr id="18" name="Vapaamuotoinen: Muoto 17">
            <a:extLst>
              <a:ext uri="{FF2B5EF4-FFF2-40B4-BE49-F238E27FC236}">
                <a16:creationId xmlns:a16="http://schemas.microsoft.com/office/drawing/2014/main" id="{95CF51CA-F0D8-4A69-83AB-5224CFC67009}"/>
              </a:ext>
            </a:extLst>
          </p:cNvPr>
          <p:cNvSpPr/>
          <p:nvPr/>
        </p:nvSpPr>
        <p:spPr bwMode="auto">
          <a:xfrm>
            <a:off x="9733189" y="-762"/>
            <a:ext cx="2181307" cy="6858762"/>
          </a:xfrm>
          <a:custGeom>
            <a:avLst/>
            <a:gdLst>
              <a:gd name="connsiteX0" fmla="*/ 0 w 2153921"/>
              <a:gd name="connsiteY0" fmla="*/ 0 h 6772651"/>
              <a:gd name="connsiteX1" fmla="*/ 194121 w 2153921"/>
              <a:gd name="connsiteY1" fmla="*/ 93513 h 6772651"/>
              <a:gd name="connsiteX2" fmla="*/ 2153921 w 2153921"/>
              <a:gd name="connsiteY2" fmla="*/ 3386325 h 6772651"/>
              <a:gd name="connsiteX3" fmla="*/ 194121 w 2153921"/>
              <a:gd name="connsiteY3" fmla="*/ 6679138 h 6772651"/>
              <a:gd name="connsiteX4" fmla="*/ 0 w 2153921"/>
              <a:gd name="connsiteY4" fmla="*/ 6772651 h 677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921" h="6772651">
                <a:moveTo>
                  <a:pt x="0" y="0"/>
                </a:moveTo>
                <a:lnTo>
                  <a:pt x="194121" y="93513"/>
                </a:lnTo>
                <a:cubicBezTo>
                  <a:pt x="1361466" y="727653"/>
                  <a:pt x="2153921" y="1964445"/>
                  <a:pt x="2153921" y="3386325"/>
                </a:cubicBezTo>
                <a:cubicBezTo>
                  <a:pt x="2153921" y="4808205"/>
                  <a:pt x="1361466" y="6044998"/>
                  <a:pt x="194121" y="6679138"/>
                </a:cubicBezTo>
                <a:lnTo>
                  <a:pt x="0" y="6772651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7A2B812C-0674-4F76-94A5-A5D9BFF45D8C}"/>
              </a:ext>
            </a:extLst>
          </p:cNvPr>
          <p:cNvSpPr/>
          <p:nvPr/>
        </p:nvSpPr>
        <p:spPr bwMode="auto">
          <a:xfrm>
            <a:off x="6324797" y="5195414"/>
            <a:ext cx="3408391" cy="166258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" name="Vapaamuotoinen: Muoto 25">
            <a:extLst>
              <a:ext uri="{FF2B5EF4-FFF2-40B4-BE49-F238E27FC236}">
                <a16:creationId xmlns:a16="http://schemas.microsoft.com/office/drawing/2014/main" id="{941DE86C-6ACD-466D-8F4A-1D268282A0A7}"/>
              </a:ext>
            </a:extLst>
          </p:cNvPr>
          <p:cNvSpPr/>
          <p:nvPr/>
        </p:nvSpPr>
        <p:spPr bwMode="auto">
          <a:xfrm>
            <a:off x="4635494" y="5195414"/>
            <a:ext cx="1689302" cy="1662586"/>
          </a:xfrm>
          <a:custGeom>
            <a:avLst/>
            <a:gdLst>
              <a:gd name="connsiteX0" fmla="*/ 1625928 w 1689302"/>
              <a:gd name="connsiteY0" fmla="*/ 0 h 1662586"/>
              <a:gd name="connsiteX1" fmla="*/ 1689302 w 1689302"/>
              <a:gd name="connsiteY1" fmla="*/ 3200 h 1662586"/>
              <a:gd name="connsiteX2" fmla="*/ 1689302 w 1689302"/>
              <a:gd name="connsiteY2" fmla="*/ 1662586 h 1662586"/>
              <a:gd name="connsiteX3" fmla="*/ 1851 w 1689302"/>
              <a:gd name="connsiteY3" fmla="*/ 1662586 h 1662586"/>
              <a:gd name="connsiteX4" fmla="*/ 0 w 1689302"/>
              <a:gd name="connsiteY4" fmla="*/ 1625928 h 1662586"/>
              <a:gd name="connsiteX5" fmla="*/ 1625928 w 1689302"/>
              <a:gd name="connsiteY5" fmla="*/ 0 h 166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9302" h="1662586">
                <a:moveTo>
                  <a:pt x="1625928" y="0"/>
                </a:moveTo>
                <a:lnTo>
                  <a:pt x="1689302" y="3200"/>
                </a:lnTo>
                <a:lnTo>
                  <a:pt x="1689302" y="1662586"/>
                </a:lnTo>
                <a:lnTo>
                  <a:pt x="1851" y="1662586"/>
                </a:lnTo>
                <a:lnTo>
                  <a:pt x="0" y="1625928"/>
                </a:lnTo>
                <a:cubicBezTo>
                  <a:pt x="0" y="727953"/>
                  <a:pt x="727953" y="0"/>
                  <a:pt x="1625928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789897"/>
      </p:ext>
    </p:extLst>
  </p:cSld>
  <p:clrMapOvr>
    <a:masterClrMapping/>
  </p:clrMapOvr>
  <p:transition spd="med">
    <p:pull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Otsikko, kuvia ja tekstiä_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Kuvan paikkamerkki 12">
            <a:extLst>
              <a:ext uri="{FF2B5EF4-FFF2-40B4-BE49-F238E27FC236}">
                <a16:creationId xmlns:a16="http://schemas.microsoft.com/office/drawing/2014/main" id="{0C1E88D7-552B-48FD-934A-A3B8378FF8F1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17919" y="4072667"/>
            <a:ext cx="5202555" cy="2785332"/>
          </a:xfrm>
          <a:custGeom>
            <a:avLst/>
            <a:gdLst>
              <a:gd name="connsiteX0" fmla="*/ 2610593 w 5221186"/>
              <a:gd name="connsiteY0" fmla="*/ 0 h 2795306"/>
              <a:gd name="connsiteX1" fmla="*/ 5221186 w 5221186"/>
              <a:gd name="connsiteY1" fmla="*/ 2610593 h 2795306"/>
              <a:gd name="connsiteX2" fmla="*/ 5211859 w 5221186"/>
              <a:gd name="connsiteY2" fmla="*/ 2795306 h 2795306"/>
              <a:gd name="connsiteX3" fmla="*/ 9328 w 5221186"/>
              <a:gd name="connsiteY3" fmla="*/ 2795306 h 2795306"/>
              <a:gd name="connsiteX4" fmla="*/ 0 w 5221186"/>
              <a:gd name="connsiteY4" fmla="*/ 2610593 h 2795306"/>
              <a:gd name="connsiteX5" fmla="*/ 2610593 w 5221186"/>
              <a:gd name="connsiteY5" fmla="*/ 0 h 27953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21186" h="2795306">
                <a:moveTo>
                  <a:pt x="2610593" y="0"/>
                </a:moveTo>
                <a:cubicBezTo>
                  <a:pt x="4052384" y="0"/>
                  <a:pt x="5221186" y="1168802"/>
                  <a:pt x="5221186" y="2610593"/>
                </a:cubicBezTo>
                <a:lnTo>
                  <a:pt x="5211859" y="2795306"/>
                </a:lnTo>
                <a:lnTo>
                  <a:pt x="9328" y="2795306"/>
                </a:lnTo>
                <a:lnTo>
                  <a:pt x="0" y="2610593"/>
                </a:lnTo>
                <a:cubicBezTo>
                  <a:pt x="0" y="1168802"/>
                  <a:pt x="1168802" y="0"/>
                  <a:pt x="261059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5802284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78E837A-0324-451C-8C4B-6B755F00C3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057400"/>
            <a:ext cx="5802284" cy="4549775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8019F8FC-DA7F-49E0-951A-E076AC0057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8679576" y="-1"/>
            <a:ext cx="3498986" cy="4069023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Klikkaa ja lisää kuva</a:t>
            </a: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7A2B812C-0674-4F76-94A5-A5D9BFF45D8C}"/>
              </a:ext>
            </a:extLst>
          </p:cNvPr>
          <p:cNvSpPr/>
          <p:nvPr/>
        </p:nvSpPr>
        <p:spPr bwMode="auto">
          <a:xfrm>
            <a:off x="8783609" y="4062693"/>
            <a:ext cx="3408391" cy="2795307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" name="Vapaamuotoinen: Muoto 25">
            <a:extLst>
              <a:ext uri="{FF2B5EF4-FFF2-40B4-BE49-F238E27FC236}">
                <a16:creationId xmlns:a16="http://schemas.microsoft.com/office/drawing/2014/main" id="{941DE86C-6ACD-466D-8F4A-1D268282A0A7}"/>
              </a:ext>
            </a:extLst>
          </p:cNvPr>
          <p:cNvSpPr/>
          <p:nvPr/>
        </p:nvSpPr>
        <p:spPr bwMode="auto">
          <a:xfrm rot="5400000">
            <a:off x="8657556" y="4095248"/>
            <a:ext cx="2784773" cy="2740732"/>
          </a:xfrm>
          <a:custGeom>
            <a:avLst/>
            <a:gdLst>
              <a:gd name="connsiteX0" fmla="*/ 1625928 w 1689302"/>
              <a:gd name="connsiteY0" fmla="*/ 0 h 1662586"/>
              <a:gd name="connsiteX1" fmla="*/ 1689302 w 1689302"/>
              <a:gd name="connsiteY1" fmla="*/ 3200 h 1662586"/>
              <a:gd name="connsiteX2" fmla="*/ 1689302 w 1689302"/>
              <a:gd name="connsiteY2" fmla="*/ 1662586 h 1662586"/>
              <a:gd name="connsiteX3" fmla="*/ 1851 w 1689302"/>
              <a:gd name="connsiteY3" fmla="*/ 1662586 h 1662586"/>
              <a:gd name="connsiteX4" fmla="*/ 0 w 1689302"/>
              <a:gd name="connsiteY4" fmla="*/ 1625928 h 1662586"/>
              <a:gd name="connsiteX5" fmla="*/ 1625928 w 1689302"/>
              <a:gd name="connsiteY5" fmla="*/ 0 h 166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9302" h="1662586">
                <a:moveTo>
                  <a:pt x="1625928" y="0"/>
                </a:moveTo>
                <a:lnTo>
                  <a:pt x="1689302" y="3200"/>
                </a:lnTo>
                <a:lnTo>
                  <a:pt x="1689302" y="1662586"/>
                </a:lnTo>
                <a:lnTo>
                  <a:pt x="1851" y="1662586"/>
                </a:lnTo>
                <a:lnTo>
                  <a:pt x="0" y="1625928"/>
                </a:lnTo>
                <a:cubicBezTo>
                  <a:pt x="0" y="727953"/>
                  <a:pt x="727953" y="0"/>
                  <a:pt x="1625928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1" name="Kuvan paikkamerkki 10">
            <a:extLst>
              <a:ext uri="{FF2B5EF4-FFF2-40B4-BE49-F238E27FC236}">
                <a16:creationId xmlns:a16="http://schemas.microsoft.com/office/drawing/2014/main" id="{01006B0C-4086-4475-9879-CE7AF63341E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77206" y="609600"/>
            <a:ext cx="2185988" cy="2185988"/>
          </a:xfrm>
          <a:prstGeom prst="ellipse">
            <a:avLst/>
          </a:prstGeo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pic>
        <p:nvPicPr>
          <p:cNvPr id="12" name="Kuva 11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1D3B3C4D-674D-42C9-87D9-E08986DCAB26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245" y="6323510"/>
            <a:ext cx="1104902" cy="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536978"/>
      </p:ext>
    </p:extLst>
  </p:cSld>
  <p:clrMapOvr>
    <a:masterClrMapping/>
  </p:clrMapOvr>
  <p:transition spd="med">
    <p:pull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Pun_Otsikko ja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apaamuotoinen: Muoto 1">
            <a:extLst>
              <a:ext uri="{FF2B5EF4-FFF2-40B4-BE49-F238E27FC236}">
                <a16:creationId xmlns:a16="http://schemas.microsoft.com/office/drawing/2014/main" id="{6DF9986F-934F-48F5-A575-53C289E3D77E}"/>
              </a:ext>
            </a:extLst>
          </p:cNvPr>
          <p:cNvSpPr/>
          <p:nvPr/>
        </p:nvSpPr>
        <p:spPr bwMode="auto">
          <a:xfrm>
            <a:off x="141965" y="114508"/>
            <a:ext cx="11908071" cy="6628984"/>
          </a:xfrm>
          <a:custGeom>
            <a:avLst/>
            <a:gdLst>
              <a:gd name="connsiteX0" fmla="*/ 77763 w 11624143"/>
              <a:gd name="connsiteY0" fmla="*/ 0 h 6399968"/>
              <a:gd name="connsiteX1" fmla="*/ 388807 w 11624143"/>
              <a:gd name="connsiteY1" fmla="*/ 0 h 6399968"/>
              <a:gd name="connsiteX2" fmla="*/ 388808 w 11624143"/>
              <a:gd name="connsiteY2" fmla="*/ 0 h 6399968"/>
              <a:gd name="connsiteX3" fmla="*/ 11196262 w 11624143"/>
              <a:gd name="connsiteY3" fmla="*/ 0 h 6399968"/>
              <a:gd name="connsiteX4" fmla="*/ 11301346 w 11624143"/>
              <a:gd name="connsiteY4" fmla="*/ 0 h 6399968"/>
              <a:gd name="connsiteX5" fmla="*/ 11538565 w 11624143"/>
              <a:gd name="connsiteY5" fmla="*/ 0 h 6399968"/>
              <a:gd name="connsiteX6" fmla="*/ 11624143 w 11624143"/>
              <a:gd name="connsiteY6" fmla="*/ 85578 h 6399968"/>
              <a:gd name="connsiteX7" fmla="*/ 11624143 w 11624143"/>
              <a:gd name="connsiteY7" fmla="*/ 6314390 h 6399968"/>
              <a:gd name="connsiteX8" fmla="*/ 11538565 w 11624143"/>
              <a:gd name="connsiteY8" fmla="*/ 6399968 h 6399968"/>
              <a:gd name="connsiteX9" fmla="*/ 11301346 w 11624143"/>
              <a:gd name="connsiteY9" fmla="*/ 6399968 h 6399968"/>
              <a:gd name="connsiteX10" fmla="*/ 11196262 w 11624143"/>
              <a:gd name="connsiteY10" fmla="*/ 6399968 h 6399968"/>
              <a:gd name="connsiteX11" fmla="*/ 388807 w 11624143"/>
              <a:gd name="connsiteY11" fmla="*/ 6399968 h 6399968"/>
              <a:gd name="connsiteX12" fmla="*/ 349740 w 11624143"/>
              <a:gd name="connsiteY12" fmla="*/ 6399968 h 6399968"/>
              <a:gd name="connsiteX13" fmla="*/ 77763 w 11624143"/>
              <a:gd name="connsiteY13" fmla="*/ 6399968 h 6399968"/>
              <a:gd name="connsiteX14" fmla="*/ 0 w 11624143"/>
              <a:gd name="connsiteY14" fmla="*/ 6322205 h 6399968"/>
              <a:gd name="connsiteX15" fmla="*/ 0 w 11624143"/>
              <a:gd name="connsiteY15" fmla="*/ 77763 h 6399968"/>
              <a:gd name="connsiteX16" fmla="*/ 77763 w 11624143"/>
              <a:gd name="connsiteY16" fmla="*/ 0 h 639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24143" h="6399968">
                <a:moveTo>
                  <a:pt x="77763" y="0"/>
                </a:moveTo>
                <a:lnTo>
                  <a:pt x="388807" y="0"/>
                </a:lnTo>
                <a:lnTo>
                  <a:pt x="388808" y="0"/>
                </a:lnTo>
                <a:lnTo>
                  <a:pt x="11196262" y="0"/>
                </a:lnTo>
                <a:lnTo>
                  <a:pt x="11301346" y="0"/>
                </a:lnTo>
                <a:lnTo>
                  <a:pt x="11538565" y="0"/>
                </a:lnTo>
                <a:cubicBezTo>
                  <a:pt x="11585828" y="0"/>
                  <a:pt x="11624143" y="38315"/>
                  <a:pt x="11624143" y="85578"/>
                </a:cubicBezTo>
                <a:lnTo>
                  <a:pt x="11624143" y="6314390"/>
                </a:lnTo>
                <a:cubicBezTo>
                  <a:pt x="11624143" y="6361653"/>
                  <a:pt x="11585828" y="6399968"/>
                  <a:pt x="11538565" y="6399968"/>
                </a:cubicBezTo>
                <a:lnTo>
                  <a:pt x="11301346" y="6399968"/>
                </a:lnTo>
                <a:lnTo>
                  <a:pt x="11196262" y="6399968"/>
                </a:lnTo>
                <a:lnTo>
                  <a:pt x="388807" y="6399968"/>
                </a:lnTo>
                <a:lnTo>
                  <a:pt x="349740" y="6399968"/>
                </a:lnTo>
                <a:lnTo>
                  <a:pt x="77763" y="6399968"/>
                </a:lnTo>
                <a:cubicBezTo>
                  <a:pt x="34816" y="6399968"/>
                  <a:pt x="0" y="6365152"/>
                  <a:pt x="0" y="6322205"/>
                </a:cubicBezTo>
                <a:lnTo>
                  <a:pt x="0" y="77763"/>
                </a:lnTo>
                <a:cubicBezTo>
                  <a:pt x="0" y="34816"/>
                  <a:pt x="34816" y="0"/>
                  <a:pt x="77763" y="0"/>
                </a:cubicBez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Ellipsi 6">
            <a:extLst>
              <a:ext uri="{FF2B5EF4-FFF2-40B4-BE49-F238E27FC236}">
                <a16:creationId xmlns:a16="http://schemas.microsoft.com/office/drawing/2014/main" id="{7928FA74-2B77-44B5-A760-D3B6ADB2FD1B}"/>
              </a:ext>
            </a:extLst>
          </p:cNvPr>
          <p:cNvSpPr/>
          <p:nvPr/>
        </p:nvSpPr>
        <p:spPr bwMode="auto">
          <a:xfrm>
            <a:off x="9400043" y="715222"/>
            <a:ext cx="5583913" cy="5583417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10363200" cy="4139803"/>
          </a:xfrm>
        </p:spPr>
        <p:txBody>
          <a:bodyPr anchor="ctr">
            <a:normAutofit/>
          </a:bodyPr>
          <a:lstStyle>
            <a:lvl1pPr>
              <a:spcBef>
                <a:spcPts val="0"/>
              </a:spcBef>
              <a:spcAft>
                <a:spcPts val="416"/>
              </a:spcAft>
              <a:defRPr sz="2800">
                <a:solidFill>
                  <a:schemeClr val="bg1"/>
                </a:solidFill>
              </a:defRPr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fi-FI"/>
              <a:t>Otsikko</a:t>
            </a:r>
          </a:p>
        </p:txBody>
      </p:sp>
      <p:pic>
        <p:nvPicPr>
          <p:cNvPr id="9" name="Kuva 8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2016C687-BCE7-477E-B12A-A40C516F645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1802805"/>
      </p:ext>
    </p:extLst>
  </p:cSld>
  <p:clrMapOvr>
    <a:masterClrMapping/>
  </p:clrMapOvr>
  <p:transition spd="med">
    <p:pull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4" y="2688334"/>
            <a:ext cx="4905553" cy="3508871"/>
          </a:xfrm>
        </p:spPr>
        <p:txBody>
          <a:bodyPr anchor="t">
            <a:normAutofit/>
          </a:bodyPr>
          <a:lstStyle>
            <a:lvl1pPr marL="257175" indent="-257175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1500"/>
            </a:lvl1pPr>
            <a:lvl2pPr>
              <a:spcBef>
                <a:spcPts val="0"/>
              </a:spcBef>
              <a:spcAft>
                <a:spcPts val="416"/>
              </a:spcAft>
              <a:defRPr/>
            </a:lvl2pPr>
            <a:lvl3pPr>
              <a:spcBef>
                <a:spcPts val="0"/>
              </a:spcBef>
              <a:spcAft>
                <a:spcPts val="416"/>
              </a:spcAft>
              <a:defRPr/>
            </a:lvl3pPr>
            <a:lvl4pPr>
              <a:spcBef>
                <a:spcPts val="0"/>
              </a:spcBef>
              <a:spcAft>
                <a:spcPts val="416"/>
              </a:spcAft>
              <a:defRPr/>
            </a:lvl4pPr>
            <a:lvl5pPr>
              <a:spcBef>
                <a:spcPts val="0"/>
              </a:spcBef>
              <a:spcAft>
                <a:spcPts val="416"/>
              </a:spcAft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905642"/>
            <a:ext cx="10363200" cy="496280"/>
          </a:xfrm>
        </p:spPr>
        <p:txBody>
          <a:bodyPr anchor="ctr">
            <a:spAutoFit/>
          </a:bodyPr>
          <a:lstStyle>
            <a:lvl1pPr>
              <a:defRPr sz="2625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6" name="Sisällön paikkamerkki 2"/>
          <p:cNvSpPr>
            <a:spLocks noGrp="1"/>
          </p:cNvSpPr>
          <p:nvPr>
            <p:ph idx="10"/>
          </p:nvPr>
        </p:nvSpPr>
        <p:spPr>
          <a:xfrm>
            <a:off x="6372049" y="2688334"/>
            <a:ext cx="4905553" cy="3508871"/>
          </a:xfrm>
        </p:spPr>
        <p:txBody>
          <a:bodyPr anchor="t">
            <a:normAutofit/>
          </a:bodyPr>
          <a:lstStyle>
            <a:lvl1pPr marL="257175" indent="-257175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1500"/>
            </a:lvl1pPr>
            <a:lvl2pPr>
              <a:spcBef>
                <a:spcPts val="0"/>
              </a:spcBef>
              <a:spcAft>
                <a:spcPts val="416"/>
              </a:spcAft>
              <a:defRPr/>
            </a:lvl2pPr>
            <a:lvl3pPr>
              <a:spcBef>
                <a:spcPts val="0"/>
              </a:spcBef>
              <a:spcAft>
                <a:spcPts val="416"/>
              </a:spcAft>
              <a:defRPr/>
            </a:lvl3pPr>
            <a:lvl4pPr>
              <a:spcBef>
                <a:spcPts val="0"/>
              </a:spcBef>
              <a:spcAft>
                <a:spcPts val="416"/>
              </a:spcAft>
              <a:defRPr/>
            </a:lvl4pPr>
            <a:lvl5pPr>
              <a:spcBef>
                <a:spcPts val="0"/>
              </a:spcBef>
              <a:spcAft>
                <a:spcPts val="416"/>
              </a:spcAft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3" name="Tekstin paikkamerkki 12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2" y="1733550"/>
            <a:ext cx="4906433" cy="954088"/>
          </a:xfrm>
        </p:spPr>
        <p:txBody>
          <a:bodyPr anchor="ctr"/>
          <a:lstStyle>
            <a:lvl1pPr>
              <a:defRPr sz="1875" b="1"/>
            </a:lvl1pPr>
          </a:lstStyle>
          <a:p>
            <a:pPr lvl="0"/>
            <a:r>
              <a:rPr lang="fi-FI"/>
              <a:t>Otsikko 2</a:t>
            </a:r>
          </a:p>
        </p:txBody>
      </p:sp>
      <p:sp>
        <p:nvSpPr>
          <p:cNvPr id="15" name="Tekstin paikkamerkki 14"/>
          <p:cNvSpPr>
            <a:spLocks noGrp="1"/>
          </p:cNvSpPr>
          <p:nvPr>
            <p:ph type="body" sz="quarter" idx="12" hasCustomPrompt="1"/>
          </p:nvPr>
        </p:nvSpPr>
        <p:spPr>
          <a:xfrm>
            <a:off x="6371169" y="1708150"/>
            <a:ext cx="4906433" cy="979488"/>
          </a:xfrm>
        </p:spPr>
        <p:txBody>
          <a:bodyPr anchor="ctr"/>
          <a:lstStyle>
            <a:lvl1pPr>
              <a:defRPr sz="1875" b="1" baseline="0"/>
            </a:lvl1pPr>
          </a:lstStyle>
          <a:p>
            <a:pPr lvl="0"/>
            <a:r>
              <a:rPr lang="fi-FI"/>
              <a:t>Otsikko 3</a:t>
            </a:r>
          </a:p>
        </p:txBody>
      </p:sp>
    </p:spTree>
    <p:extLst>
      <p:ext uri="{BB962C8B-B14F-4D97-AF65-F5344CB8AC3E}">
        <p14:creationId xmlns:p14="http://schemas.microsoft.com/office/powerpoint/2010/main" val="3452728634"/>
      </p:ext>
    </p:extLst>
  </p:cSld>
  <p:clrMapOvr>
    <a:masterClrMapping/>
  </p:clrMapOvr>
  <p:transition spd="med">
    <p:pull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.1_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905642"/>
            <a:ext cx="10363200" cy="496280"/>
          </a:xfrm>
        </p:spPr>
        <p:txBody>
          <a:bodyPr anchor="ctr">
            <a:spAutoFit/>
          </a:bodyPr>
          <a:lstStyle>
            <a:lvl1pPr algn="ctr">
              <a:defRPr sz="2625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22" name="Tekstin paikkamerkki 21">
            <a:extLst>
              <a:ext uri="{FF2B5EF4-FFF2-40B4-BE49-F238E27FC236}">
                <a16:creationId xmlns:a16="http://schemas.microsoft.com/office/drawing/2014/main" id="{EAEA439B-29E9-4637-B584-CBFE23DF053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12580" y="1733550"/>
            <a:ext cx="5052052" cy="954088"/>
          </a:xfrm>
          <a:custGeom>
            <a:avLst/>
            <a:gdLst>
              <a:gd name="connsiteX0" fmla="*/ 160840 w 5052052"/>
              <a:gd name="connsiteY0" fmla="*/ 0 h 954088"/>
              <a:gd name="connsiteX1" fmla="*/ 4893034 w 5052052"/>
              <a:gd name="connsiteY1" fmla="*/ 0 h 954088"/>
              <a:gd name="connsiteX2" fmla="*/ 5052052 w 5052052"/>
              <a:gd name="connsiteY2" fmla="*/ 159018 h 954088"/>
              <a:gd name="connsiteX3" fmla="*/ 5052052 w 5052052"/>
              <a:gd name="connsiteY3" fmla="*/ 795070 h 954088"/>
              <a:gd name="connsiteX4" fmla="*/ 5049330 w 5052052"/>
              <a:gd name="connsiteY4" fmla="*/ 808553 h 954088"/>
              <a:gd name="connsiteX5" fmla="*/ 5049330 w 5052052"/>
              <a:gd name="connsiteY5" fmla="*/ 954088 h 954088"/>
              <a:gd name="connsiteX6" fmla="*/ 4893034 w 5052052"/>
              <a:gd name="connsiteY6" fmla="*/ 954088 h 954088"/>
              <a:gd name="connsiteX7" fmla="*/ 160840 w 5052052"/>
              <a:gd name="connsiteY7" fmla="*/ 954088 h 954088"/>
              <a:gd name="connsiteX8" fmla="*/ 0 w 5052052"/>
              <a:gd name="connsiteY8" fmla="*/ 954088 h 954088"/>
              <a:gd name="connsiteX9" fmla="*/ 0 w 5052052"/>
              <a:gd name="connsiteY9" fmla="*/ 233273 h 954088"/>
              <a:gd name="connsiteX10" fmla="*/ 1822 w 5052052"/>
              <a:gd name="connsiteY10" fmla="*/ 233273 h 954088"/>
              <a:gd name="connsiteX11" fmla="*/ 1822 w 5052052"/>
              <a:gd name="connsiteY11" fmla="*/ 159018 h 954088"/>
              <a:gd name="connsiteX12" fmla="*/ 160840 w 5052052"/>
              <a:gd name="connsiteY12" fmla="*/ 0 h 9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52052" h="954088">
                <a:moveTo>
                  <a:pt x="160840" y="0"/>
                </a:moveTo>
                <a:lnTo>
                  <a:pt x="4893034" y="0"/>
                </a:lnTo>
                <a:cubicBezTo>
                  <a:pt x="4980857" y="0"/>
                  <a:pt x="5052052" y="71195"/>
                  <a:pt x="5052052" y="159018"/>
                </a:cubicBezTo>
                <a:lnTo>
                  <a:pt x="5052052" y="795070"/>
                </a:lnTo>
                <a:lnTo>
                  <a:pt x="5049330" y="808553"/>
                </a:lnTo>
                <a:lnTo>
                  <a:pt x="5049330" y="954088"/>
                </a:lnTo>
                <a:lnTo>
                  <a:pt x="4893034" y="954088"/>
                </a:lnTo>
                <a:lnTo>
                  <a:pt x="160840" y="954088"/>
                </a:lnTo>
                <a:lnTo>
                  <a:pt x="0" y="954088"/>
                </a:lnTo>
                <a:lnTo>
                  <a:pt x="0" y="233273"/>
                </a:lnTo>
                <a:lnTo>
                  <a:pt x="1822" y="233273"/>
                </a:lnTo>
                <a:lnTo>
                  <a:pt x="1822" y="159018"/>
                </a:lnTo>
                <a:cubicBezTo>
                  <a:pt x="1822" y="71195"/>
                  <a:pt x="73017" y="0"/>
                  <a:pt x="1608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algn="ctr">
              <a:defRPr sz="1875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 2</a:t>
            </a:r>
          </a:p>
        </p:txBody>
      </p:sp>
      <p:sp>
        <p:nvSpPr>
          <p:cNvPr id="20" name="Sisällön paikkamerkki 19">
            <a:extLst>
              <a:ext uri="{FF2B5EF4-FFF2-40B4-BE49-F238E27FC236}">
                <a16:creationId xmlns:a16="http://schemas.microsoft.com/office/drawing/2014/main" id="{3283DE92-8907-4725-B7E3-0D6F9347DF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032" y="2687638"/>
            <a:ext cx="5051148" cy="3519063"/>
          </a:xfrm>
          <a:custGeom>
            <a:avLst/>
            <a:gdLst>
              <a:gd name="connsiteX0" fmla="*/ 0 w 5051148"/>
              <a:gd name="connsiteY0" fmla="*/ 0 h 3519063"/>
              <a:gd name="connsiteX1" fmla="*/ 5049330 w 5051148"/>
              <a:gd name="connsiteY1" fmla="*/ 0 h 3519063"/>
              <a:gd name="connsiteX2" fmla="*/ 5049330 w 5051148"/>
              <a:gd name="connsiteY2" fmla="*/ 536173 h 3519063"/>
              <a:gd name="connsiteX3" fmla="*/ 5051148 w 5051148"/>
              <a:gd name="connsiteY3" fmla="*/ 554207 h 3519063"/>
              <a:gd name="connsiteX4" fmla="*/ 5051148 w 5051148"/>
              <a:gd name="connsiteY4" fmla="*/ 2730200 h 3519063"/>
              <a:gd name="connsiteX5" fmla="*/ 5051138 w 5051148"/>
              <a:gd name="connsiteY5" fmla="*/ 2730299 h 3519063"/>
              <a:gd name="connsiteX6" fmla="*/ 5051138 w 5051148"/>
              <a:gd name="connsiteY6" fmla="*/ 3355812 h 3519063"/>
              <a:gd name="connsiteX7" fmla="*/ 4887887 w 5051148"/>
              <a:gd name="connsiteY7" fmla="*/ 3519063 h 3519063"/>
              <a:gd name="connsiteX8" fmla="*/ 165065 w 5051148"/>
              <a:gd name="connsiteY8" fmla="*/ 3519063 h 3519063"/>
              <a:gd name="connsiteX9" fmla="*/ 1814 w 5051148"/>
              <a:gd name="connsiteY9" fmla="*/ 3355812 h 3519063"/>
              <a:gd name="connsiteX10" fmla="*/ 1814 w 5051148"/>
              <a:gd name="connsiteY10" fmla="*/ 2702826 h 3519063"/>
              <a:gd name="connsiteX11" fmla="*/ 1824 w 5051148"/>
              <a:gd name="connsiteY11" fmla="*/ 2702777 h 3519063"/>
              <a:gd name="connsiteX12" fmla="*/ 1824 w 5051148"/>
              <a:gd name="connsiteY12" fmla="*/ 1720850 h 3519063"/>
              <a:gd name="connsiteX13" fmla="*/ 0 w 5051148"/>
              <a:gd name="connsiteY13" fmla="*/ 1720850 h 35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51148" h="3519063">
                <a:moveTo>
                  <a:pt x="0" y="0"/>
                </a:moveTo>
                <a:lnTo>
                  <a:pt x="5049330" y="0"/>
                </a:lnTo>
                <a:lnTo>
                  <a:pt x="5049330" y="536173"/>
                </a:lnTo>
                <a:lnTo>
                  <a:pt x="5051148" y="554207"/>
                </a:lnTo>
                <a:lnTo>
                  <a:pt x="5051148" y="2730200"/>
                </a:lnTo>
                <a:lnTo>
                  <a:pt x="5051138" y="2730299"/>
                </a:lnTo>
                <a:lnTo>
                  <a:pt x="5051138" y="3355812"/>
                </a:lnTo>
                <a:cubicBezTo>
                  <a:pt x="5051138" y="3445973"/>
                  <a:pt x="4978048" y="3519063"/>
                  <a:pt x="4887887" y="3519063"/>
                </a:cubicBezTo>
                <a:lnTo>
                  <a:pt x="165065" y="3519063"/>
                </a:lnTo>
                <a:cubicBezTo>
                  <a:pt x="74904" y="3519063"/>
                  <a:pt x="1814" y="3445973"/>
                  <a:pt x="1814" y="3355812"/>
                </a:cubicBezTo>
                <a:lnTo>
                  <a:pt x="1814" y="2702826"/>
                </a:lnTo>
                <a:lnTo>
                  <a:pt x="1824" y="2702777"/>
                </a:lnTo>
                <a:lnTo>
                  <a:pt x="1824" y="1720850"/>
                </a:lnTo>
                <a:lnTo>
                  <a:pt x="0" y="17208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416"/>
              </a:spcAft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Libre Franklin SemiBold" panose="00000700000000000000" pitchFamily="2" charset="0"/>
              </a:defRPr>
            </a:lvl1pPr>
            <a:lvl2pPr>
              <a:spcBef>
                <a:spcPts val="0"/>
              </a:spcBef>
              <a:spcAft>
                <a:spcPts val="416"/>
              </a:spcAft>
              <a:defRPr/>
            </a:lvl2pPr>
            <a:lvl3pPr>
              <a:spcBef>
                <a:spcPts val="0"/>
              </a:spcBef>
              <a:spcAft>
                <a:spcPts val="416"/>
              </a:spcAft>
              <a:defRPr/>
            </a:lvl3pPr>
            <a:lvl4pPr>
              <a:spcBef>
                <a:spcPts val="0"/>
              </a:spcBef>
              <a:spcAft>
                <a:spcPts val="416"/>
              </a:spcAft>
              <a:defRPr/>
            </a:lvl4pPr>
            <a:lvl5pPr>
              <a:spcBef>
                <a:spcPts val="0"/>
              </a:spcBef>
              <a:spcAft>
                <a:spcPts val="416"/>
              </a:spcAft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23" name="Tekstin paikkamerkki 22">
            <a:extLst>
              <a:ext uri="{FF2B5EF4-FFF2-40B4-BE49-F238E27FC236}">
                <a16:creationId xmlns:a16="http://schemas.microsoft.com/office/drawing/2014/main" id="{350F43C4-5263-43B7-9D49-0E51A4BCE19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227370" y="1733550"/>
            <a:ext cx="5052052" cy="954088"/>
          </a:xfrm>
          <a:custGeom>
            <a:avLst/>
            <a:gdLst>
              <a:gd name="connsiteX0" fmla="*/ 160840 w 5052052"/>
              <a:gd name="connsiteY0" fmla="*/ 0 h 954088"/>
              <a:gd name="connsiteX1" fmla="*/ 4893034 w 5052052"/>
              <a:gd name="connsiteY1" fmla="*/ 0 h 954088"/>
              <a:gd name="connsiteX2" fmla="*/ 5052052 w 5052052"/>
              <a:gd name="connsiteY2" fmla="*/ 159018 h 954088"/>
              <a:gd name="connsiteX3" fmla="*/ 5052052 w 5052052"/>
              <a:gd name="connsiteY3" fmla="*/ 795070 h 954088"/>
              <a:gd name="connsiteX4" fmla="*/ 5049330 w 5052052"/>
              <a:gd name="connsiteY4" fmla="*/ 808553 h 954088"/>
              <a:gd name="connsiteX5" fmla="*/ 5049330 w 5052052"/>
              <a:gd name="connsiteY5" fmla="*/ 954088 h 954088"/>
              <a:gd name="connsiteX6" fmla="*/ 4893034 w 5052052"/>
              <a:gd name="connsiteY6" fmla="*/ 954088 h 954088"/>
              <a:gd name="connsiteX7" fmla="*/ 160840 w 5052052"/>
              <a:gd name="connsiteY7" fmla="*/ 954088 h 954088"/>
              <a:gd name="connsiteX8" fmla="*/ 0 w 5052052"/>
              <a:gd name="connsiteY8" fmla="*/ 954088 h 954088"/>
              <a:gd name="connsiteX9" fmla="*/ 0 w 5052052"/>
              <a:gd name="connsiteY9" fmla="*/ 233273 h 954088"/>
              <a:gd name="connsiteX10" fmla="*/ 1822 w 5052052"/>
              <a:gd name="connsiteY10" fmla="*/ 233273 h 954088"/>
              <a:gd name="connsiteX11" fmla="*/ 1822 w 5052052"/>
              <a:gd name="connsiteY11" fmla="*/ 159018 h 954088"/>
              <a:gd name="connsiteX12" fmla="*/ 160840 w 5052052"/>
              <a:gd name="connsiteY12" fmla="*/ 0 h 9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52052" h="954088">
                <a:moveTo>
                  <a:pt x="160840" y="0"/>
                </a:moveTo>
                <a:lnTo>
                  <a:pt x="4893034" y="0"/>
                </a:lnTo>
                <a:cubicBezTo>
                  <a:pt x="4980857" y="0"/>
                  <a:pt x="5052052" y="71195"/>
                  <a:pt x="5052052" y="159018"/>
                </a:cubicBezTo>
                <a:lnTo>
                  <a:pt x="5052052" y="795070"/>
                </a:lnTo>
                <a:lnTo>
                  <a:pt x="5049330" y="808553"/>
                </a:lnTo>
                <a:lnTo>
                  <a:pt x="5049330" y="954088"/>
                </a:lnTo>
                <a:lnTo>
                  <a:pt x="4893034" y="954088"/>
                </a:lnTo>
                <a:lnTo>
                  <a:pt x="160840" y="954088"/>
                </a:lnTo>
                <a:lnTo>
                  <a:pt x="0" y="954088"/>
                </a:lnTo>
                <a:lnTo>
                  <a:pt x="0" y="233273"/>
                </a:lnTo>
                <a:lnTo>
                  <a:pt x="1822" y="233273"/>
                </a:lnTo>
                <a:lnTo>
                  <a:pt x="1822" y="159018"/>
                </a:lnTo>
                <a:cubicBezTo>
                  <a:pt x="1822" y="71195"/>
                  <a:pt x="73017" y="0"/>
                  <a:pt x="160840" y="0"/>
                </a:cubicBezTo>
                <a:close/>
              </a:path>
            </a:pathLst>
          </a:custGeom>
          <a:solidFill>
            <a:srgbClr val="43A59B"/>
          </a:solidFill>
        </p:spPr>
        <p:txBody>
          <a:bodyPr wrap="square" anchor="ctr">
            <a:noAutofit/>
          </a:bodyPr>
          <a:lstStyle>
            <a:lvl1pPr algn="ctr">
              <a:defRPr sz="1875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 2</a:t>
            </a:r>
          </a:p>
        </p:txBody>
      </p:sp>
      <p:sp>
        <p:nvSpPr>
          <p:cNvPr id="24" name="Sisällön paikkamerkki 23">
            <a:extLst>
              <a:ext uri="{FF2B5EF4-FFF2-40B4-BE49-F238E27FC236}">
                <a16:creationId xmlns:a16="http://schemas.microsoft.com/office/drawing/2014/main" id="{31775CDA-4C9C-4F96-86E9-253EBE297C2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227822" y="2687638"/>
            <a:ext cx="5051148" cy="3519063"/>
          </a:xfrm>
          <a:custGeom>
            <a:avLst/>
            <a:gdLst>
              <a:gd name="connsiteX0" fmla="*/ 0 w 5051148"/>
              <a:gd name="connsiteY0" fmla="*/ 0 h 3519063"/>
              <a:gd name="connsiteX1" fmla="*/ 5049330 w 5051148"/>
              <a:gd name="connsiteY1" fmla="*/ 0 h 3519063"/>
              <a:gd name="connsiteX2" fmla="*/ 5049330 w 5051148"/>
              <a:gd name="connsiteY2" fmla="*/ 536173 h 3519063"/>
              <a:gd name="connsiteX3" fmla="*/ 5051148 w 5051148"/>
              <a:gd name="connsiteY3" fmla="*/ 554207 h 3519063"/>
              <a:gd name="connsiteX4" fmla="*/ 5051148 w 5051148"/>
              <a:gd name="connsiteY4" fmla="*/ 2730200 h 3519063"/>
              <a:gd name="connsiteX5" fmla="*/ 5051138 w 5051148"/>
              <a:gd name="connsiteY5" fmla="*/ 2730299 h 3519063"/>
              <a:gd name="connsiteX6" fmla="*/ 5051138 w 5051148"/>
              <a:gd name="connsiteY6" fmla="*/ 3355812 h 3519063"/>
              <a:gd name="connsiteX7" fmla="*/ 4887887 w 5051148"/>
              <a:gd name="connsiteY7" fmla="*/ 3519063 h 3519063"/>
              <a:gd name="connsiteX8" fmla="*/ 165065 w 5051148"/>
              <a:gd name="connsiteY8" fmla="*/ 3519063 h 3519063"/>
              <a:gd name="connsiteX9" fmla="*/ 1814 w 5051148"/>
              <a:gd name="connsiteY9" fmla="*/ 3355812 h 3519063"/>
              <a:gd name="connsiteX10" fmla="*/ 1814 w 5051148"/>
              <a:gd name="connsiteY10" fmla="*/ 2702826 h 3519063"/>
              <a:gd name="connsiteX11" fmla="*/ 1824 w 5051148"/>
              <a:gd name="connsiteY11" fmla="*/ 2702777 h 3519063"/>
              <a:gd name="connsiteX12" fmla="*/ 1824 w 5051148"/>
              <a:gd name="connsiteY12" fmla="*/ 1720850 h 3519063"/>
              <a:gd name="connsiteX13" fmla="*/ 0 w 5051148"/>
              <a:gd name="connsiteY13" fmla="*/ 1720850 h 35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51148" h="3519063">
                <a:moveTo>
                  <a:pt x="0" y="0"/>
                </a:moveTo>
                <a:lnTo>
                  <a:pt x="5049330" y="0"/>
                </a:lnTo>
                <a:lnTo>
                  <a:pt x="5049330" y="536173"/>
                </a:lnTo>
                <a:lnTo>
                  <a:pt x="5051148" y="554207"/>
                </a:lnTo>
                <a:lnTo>
                  <a:pt x="5051148" y="2730200"/>
                </a:lnTo>
                <a:lnTo>
                  <a:pt x="5051138" y="2730299"/>
                </a:lnTo>
                <a:lnTo>
                  <a:pt x="5051138" y="3355812"/>
                </a:lnTo>
                <a:cubicBezTo>
                  <a:pt x="5051138" y="3445973"/>
                  <a:pt x="4978048" y="3519063"/>
                  <a:pt x="4887887" y="3519063"/>
                </a:cubicBezTo>
                <a:lnTo>
                  <a:pt x="165065" y="3519063"/>
                </a:lnTo>
                <a:cubicBezTo>
                  <a:pt x="74904" y="3519063"/>
                  <a:pt x="1814" y="3445973"/>
                  <a:pt x="1814" y="3355812"/>
                </a:cubicBezTo>
                <a:lnTo>
                  <a:pt x="1814" y="2702826"/>
                </a:lnTo>
                <a:lnTo>
                  <a:pt x="1824" y="2702777"/>
                </a:lnTo>
                <a:lnTo>
                  <a:pt x="1824" y="1720850"/>
                </a:lnTo>
                <a:lnTo>
                  <a:pt x="0" y="1720850"/>
                </a:lnTo>
                <a:close/>
              </a:path>
            </a:pathLst>
          </a:custGeom>
          <a:solidFill>
            <a:srgbClr val="43A59B"/>
          </a:solidFill>
        </p:spPr>
        <p:txBody>
          <a:bodyPr wrap="square" anchor="t">
            <a:noAutofit/>
          </a:bodyPr>
          <a:lstStyle>
            <a:lvl1pPr marL="0" indent="0" algn="ctr">
              <a:spcBef>
                <a:spcPts val="0"/>
              </a:spcBef>
              <a:spcAft>
                <a:spcPts val="416"/>
              </a:spcAft>
              <a:buFont typeface="Arial" panose="020B0604020202020204" pitchFamily="34" charset="0"/>
              <a:buNone/>
              <a:defRPr sz="1500">
                <a:solidFill>
                  <a:schemeClr val="bg1"/>
                </a:solidFill>
                <a:latin typeface="Libre Franklin SemiBold" panose="00000700000000000000" pitchFamily="2" charset="0"/>
              </a:defRPr>
            </a:lvl1pPr>
            <a:lvl2pPr>
              <a:spcBef>
                <a:spcPts val="0"/>
              </a:spcBef>
              <a:spcAft>
                <a:spcPts val="416"/>
              </a:spcAft>
              <a:defRPr/>
            </a:lvl2pPr>
            <a:lvl3pPr>
              <a:spcBef>
                <a:spcPts val="0"/>
              </a:spcBef>
              <a:spcAft>
                <a:spcPts val="416"/>
              </a:spcAft>
              <a:defRPr/>
            </a:lvl3pPr>
            <a:lvl4pPr>
              <a:spcBef>
                <a:spcPts val="0"/>
              </a:spcBef>
              <a:spcAft>
                <a:spcPts val="416"/>
              </a:spcAft>
              <a:defRPr/>
            </a:lvl4pPr>
            <a:lvl5pPr>
              <a:spcBef>
                <a:spcPts val="0"/>
              </a:spcBef>
              <a:spcAft>
                <a:spcPts val="416"/>
              </a:spcAft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262424800"/>
      </p:ext>
    </p:extLst>
  </p:cSld>
  <p:clrMapOvr>
    <a:masterClrMapping/>
  </p:clrMapOvr>
  <p:transition spd="med">
    <p:pull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Proses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orakulmio 7">
            <a:extLst>
              <a:ext uri="{FF2B5EF4-FFF2-40B4-BE49-F238E27FC236}">
                <a16:creationId xmlns:a16="http://schemas.microsoft.com/office/drawing/2014/main" id="{40D71B33-866B-4DD6-A9AC-9A7241F4BB0B}"/>
              </a:ext>
            </a:extLst>
          </p:cNvPr>
          <p:cNvSpPr/>
          <p:nvPr/>
        </p:nvSpPr>
        <p:spPr bwMode="auto">
          <a:xfrm>
            <a:off x="0" y="4735902"/>
            <a:ext cx="12191999" cy="212209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733A3BC5-F397-46F7-9C34-A7C07F702A66}"/>
              </a:ext>
            </a:extLst>
          </p:cNvPr>
          <p:cNvSpPr/>
          <p:nvPr/>
        </p:nvSpPr>
        <p:spPr bwMode="auto">
          <a:xfrm>
            <a:off x="1" y="4735902"/>
            <a:ext cx="7075577" cy="2122098"/>
          </a:xfrm>
          <a:custGeom>
            <a:avLst/>
            <a:gdLst>
              <a:gd name="connsiteX0" fmla="*/ 0 w 7075577"/>
              <a:gd name="connsiteY0" fmla="*/ 0 h 2122098"/>
              <a:gd name="connsiteX1" fmla="*/ 7075577 w 7075577"/>
              <a:gd name="connsiteY1" fmla="*/ 0 h 2122098"/>
              <a:gd name="connsiteX2" fmla="*/ 6929329 w 7075577"/>
              <a:gd name="connsiteY2" fmla="*/ 240730 h 2122098"/>
              <a:gd name="connsiteX3" fmla="*/ 3390900 w 7075577"/>
              <a:gd name="connsiteY3" fmla="*/ 2122098 h 2122098"/>
              <a:gd name="connsiteX4" fmla="*/ 98121 w 7075577"/>
              <a:gd name="connsiteY4" fmla="*/ 569234 h 2122098"/>
              <a:gd name="connsiteX5" fmla="*/ 0 w 7075577"/>
              <a:gd name="connsiteY5" fmla="*/ 438018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075577" h="2122098">
                <a:moveTo>
                  <a:pt x="0" y="0"/>
                </a:moveTo>
                <a:lnTo>
                  <a:pt x="7075577" y="0"/>
                </a:lnTo>
                <a:lnTo>
                  <a:pt x="6929329" y="240730"/>
                </a:lnTo>
                <a:cubicBezTo>
                  <a:pt x="6162483" y="1375813"/>
                  <a:pt x="4863843" y="2122098"/>
                  <a:pt x="3390900" y="2122098"/>
                </a:cubicBezTo>
                <a:cubicBezTo>
                  <a:pt x="2065251" y="2122098"/>
                  <a:pt x="880789" y="1517607"/>
                  <a:pt x="98121" y="569234"/>
                </a:cubicBezTo>
                <a:lnTo>
                  <a:pt x="0" y="438018"/>
                </a:ln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611F419E-1CB2-4439-8A56-38BF2D40F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1" name="Vapaamuotoinen: Muoto 10">
            <a:extLst>
              <a:ext uri="{FF2B5EF4-FFF2-40B4-BE49-F238E27FC236}">
                <a16:creationId xmlns:a16="http://schemas.microsoft.com/office/drawing/2014/main" id="{47D79EC5-D565-4898-B5A5-68B46D32A6EA}"/>
              </a:ext>
            </a:extLst>
          </p:cNvPr>
          <p:cNvSpPr/>
          <p:nvPr/>
        </p:nvSpPr>
        <p:spPr bwMode="auto">
          <a:xfrm>
            <a:off x="7322167" y="4735902"/>
            <a:ext cx="3148820" cy="2122098"/>
          </a:xfrm>
          <a:custGeom>
            <a:avLst/>
            <a:gdLst>
              <a:gd name="connsiteX0" fmla="*/ 1026722 w 3148820"/>
              <a:gd name="connsiteY0" fmla="*/ 0 h 2122098"/>
              <a:gd name="connsiteX1" fmla="*/ 1061049 w 3148820"/>
              <a:gd name="connsiteY1" fmla="*/ 0 h 2122098"/>
              <a:gd name="connsiteX2" fmla="*/ 3148820 w 3148820"/>
              <a:gd name="connsiteY2" fmla="*/ 0 h 2122098"/>
              <a:gd name="connsiteX3" fmla="*/ 3148820 w 3148820"/>
              <a:gd name="connsiteY3" fmla="*/ 2122098 h 2122098"/>
              <a:gd name="connsiteX4" fmla="*/ 1061049 w 3148820"/>
              <a:gd name="connsiteY4" fmla="*/ 2122098 h 2122098"/>
              <a:gd name="connsiteX5" fmla="*/ 1026722 w 3148820"/>
              <a:gd name="connsiteY5" fmla="*/ 2122098 h 2122098"/>
              <a:gd name="connsiteX6" fmla="*/ 1026722 w 3148820"/>
              <a:gd name="connsiteY6" fmla="*/ 2120365 h 2122098"/>
              <a:gd name="connsiteX7" fmla="*/ 952563 w 3148820"/>
              <a:gd name="connsiteY7" fmla="*/ 2116620 h 2122098"/>
              <a:gd name="connsiteX8" fmla="*/ 0 w 3148820"/>
              <a:gd name="connsiteY8" fmla="*/ 1061049 h 2122098"/>
              <a:gd name="connsiteX9" fmla="*/ 952563 w 3148820"/>
              <a:gd name="connsiteY9" fmla="*/ 5478 h 2122098"/>
              <a:gd name="connsiteX10" fmla="*/ 1026722 w 3148820"/>
              <a:gd name="connsiteY10" fmla="*/ 1734 h 2122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148820" h="2122098">
                <a:moveTo>
                  <a:pt x="1026722" y="0"/>
                </a:moveTo>
                <a:lnTo>
                  <a:pt x="1061049" y="0"/>
                </a:lnTo>
                <a:lnTo>
                  <a:pt x="3148820" y="0"/>
                </a:lnTo>
                <a:lnTo>
                  <a:pt x="3148820" y="2122098"/>
                </a:lnTo>
                <a:lnTo>
                  <a:pt x="1061049" y="2122098"/>
                </a:lnTo>
                <a:lnTo>
                  <a:pt x="1026722" y="2122098"/>
                </a:lnTo>
                <a:lnTo>
                  <a:pt x="1026722" y="2120365"/>
                </a:lnTo>
                <a:lnTo>
                  <a:pt x="952563" y="2116620"/>
                </a:lnTo>
                <a:cubicBezTo>
                  <a:pt x="417523" y="2062284"/>
                  <a:pt x="0" y="1610425"/>
                  <a:pt x="0" y="1061049"/>
                </a:cubicBezTo>
                <a:cubicBezTo>
                  <a:pt x="0" y="511673"/>
                  <a:pt x="417523" y="59815"/>
                  <a:pt x="952563" y="5478"/>
                </a:cubicBezTo>
                <a:lnTo>
                  <a:pt x="1026722" y="1734"/>
                </a:ln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224F8447-576A-4599-A037-D5D2494C3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2444750" y="2790825"/>
            <a:ext cx="536949" cy="396875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CCB34232-7641-475C-B389-97D5410475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4696168" y="2790825"/>
            <a:ext cx="536949" cy="396875"/>
          </a:xfrm>
          <a:prstGeom prst="rect">
            <a:avLst/>
          </a:prstGeom>
        </p:spPr>
      </p:pic>
      <p:pic>
        <p:nvPicPr>
          <p:cNvPr id="23" name="Kuva 22">
            <a:extLst>
              <a:ext uri="{FF2B5EF4-FFF2-40B4-BE49-F238E27FC236}">
                <a16:creationId xmlns:a16="http://schemas.microsoft.com/office/drawing/2014/main" id="{02DF7B51-C401-43E2-91B5-501116217E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6958885" y="2739425"/>
            <a:ext cx="536949" cy="396875"/>
          </a:xfrm>
          <a:prstGeom prst="rect">
            <a:avLst/>
          </a:prstGeom>
        </p:spPr>
      </p:pic>
      <p:pic>
        <p:nvPicPr>
          <p:cNvPr id="25" name="Kuva 24">
            <a:extLst>
              <a:ext uri="{FF2B5EF4-FFF2-40B4-BE49-F238E27FC236}">
                <a16:creationId xmlns:a16="http://schemas.microsoft.com/office/drawing/2014/main" id="{D4C9AC6F-4572-49B9-A5A0-DC16826E80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9210301" y="2739424"/>
            <a:ext cx="536949" cy="396875"/>
          </a:xfrm>
          <a:prstGeom prst="rect">
            <a:avLst/>
          </a:prstGeom>
        </p:spPr>
      </p:pic>
      <p:sp>
        <p:nvSpPr>
          <p:cNvPr id="27" name="Tekstin paikkamerkki 26">
            <a:extLst>
              <a:ext uri="{FF2B5EF4-FFF2-40B4-BE49-F238E27FC236}">
                <a16:creationId xmlns:a16="http://schemas.microsoft.com/office/drawing/2014/main" id="{0B71C6BA-D79F-4236-89DC-C83CCB601D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77888" y="3768126"/>
            <a:ext cx="1384300" cy="96777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28" name="Tekstin paikkamerkki 26">
            <a:extLst>
              <a:ext uri="{FF2B5EF4-FFF2-40B4-BE49-F238E27FC236}">
                <a16:creationId xmlns:a16="http://schemas.microsoft.com/office/drawing/2014/main" id="{A2BC92D6-6164-4B16-A65A-4A4A7C81F7E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140737" y="3768126"/>
            <a:ext cx="1384300" cy="96777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29" name="Tekstin paikkamerkki 26">
            <a:extLst>
              <a:ext uri="{FF2B5EF4-FFF2-40B4-BE49-F238E27FC236}">
                <a16:creationId xmlns:a16="http://schemas.microsoft.com/office/drawing/2014/main" id="{85F97745-0527-425E-B891-C1566D39D2C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403586" y="3768126"/>
            <a:ext cx="1384300" cy="96777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30" name="Tekstin paikkamerkki 26">
            <a:extLst>
              <a:ext uri="{FF2B5EF4-FFF2-40B4-BE49-F238E27FC236}">
                <a16:creationId xmlns:a16="http://schemas.microsoft.com/office/drawing/2014/main" id="{7F524806-79A3-4B0B-B3A1-06E11A74A3E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66435" y="3768126"/>
            <a:ext cx="1384300" cy="96777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31" name="Tekstin paikkamerkki 26">
            <a:extLst>
              <a:ext uri="{FF2B5EF4-FFF2-40B4-BE49-F238E27FC236}">
                <a16:creationId xmlns:a16="http://schemas.microsoft.com/office/drawing/2014/main" id="{43011614-B3B5-4574-8766-B00D2C88DF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9929285" y="3768126"/>
            <a:ext cx="1384300" cy="967776"/>
          </a:xfrm>
        </p:spPr>
        <p:txBody>
          <a:bodyPr anchor="ctr"/>
          <a:lstStyle>
            <a:lvl1pPr algn="ctr">
              <a:defRPr/>
            </a:lvl1pPr>
          </a:lstStyle>
          <a:p>
            <a:pPr lvl="0"/>
            <a:r>
              <a:rPr lang="fi-FI"/>
              <a:t>Teksti</a:t>
            </a:r>
          </a:p>
        </p:txBody>
      </p:sp>
      <p:sp>
        <p:nvSpPr>
          <p:cNvPr id="35" name="Kuvan paikkamerkki 34">
            <a:extLst>
              <a:ext uri="{FF2B5EF4-FFF2-40B4-BE49-F238E27FC236}">
                <a16:creationId xmlns:a16="http://schemas.microsoft.com/office/drawing/2014/main" id="{12DEC115-0138-4C43-B253-2DD6E27C3780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878417" y="2292350"/>
            <a:ext cx="1384300" cy="13843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6" name="Kuvan paikkamerkki 34">
            <a:extLst>
              <a:ext uri="{FF2B5EF4-FFF2-40B4-BE49-F238E27FC236}">
                <a16:creationId xmlns:a16="http://schemas.microsoft.com/office/drawing/2014/main" id="{B0BDCFDF-4C84-4BC1-B625-CD86CBBD029B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3141134" y="2292350"/>
            <a:ext cx="1384300" cy="13843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7" name="Kuvan paikkamerkki 34">
            <a:extLst>
              <a:ext uri="{FF2B5EF4-FFF2-40B4-BE49-F238E27FC236}">
                <a16:creationId xmlns:a16="http://schemas.microsoft.com/office/drawing/2014/main" id="{93E7E1B9-92E8-479C-A92B-C7CEFF7BB8C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5403851" y="2292350"/>
            <a:ext cx="1384300" cy="13843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8" name="Kuvan paikkamerkki 34">
            <a:extLst>
              <a:ext uri="{FF2B5EF4-FFF2-40B4-BE49-F238E27FC236}">
                <a16:creationId xmlns:a16="http://schemas.microsoft.com/office/drawing/2014/main" id="{3F64D872-A4CF-4295-975D-5305CB06F20B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666568" y="2292350"/>
            <a:ext cx="1384300" cy="13843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39" name="Kuvan paikkamerkki 34">
            <a:extLst>
              <a:ext uri="{FF2B5EF4-FFF2-40B4-BE49-F238E27FC236}">
                <a16:creationId xmlns:a16="http://schemas.microsoft.com/office/drawing/2014/main" id="{0048D0C1-8A16-4796-9B25-4CD8FC34A1EC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9929285" y="2292350"/>
            <a:ext cx="1384300" cy="1384300"/>
          </a:xfrm>
          <a:prstGeom prst="ellipse">
            <a:avLst/>
          </a:prstGeom>
          <a:ln w="3810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41" name="Kuva 4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7B4840DD-7103-478D-809C-9B95374865C9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6663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Kolme_kuvaa_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Kuvan paikkamerkki 11">
            <a:extLst>
              <a:ext uri="{FF2B5EF4-FFF2-40B4-BE49-F238E27FC236}">
                <a16:creationId xmlns:a16="http://schemas.microsoft.com/office/drawing/2014/main" id="{F06D08E1-D7C2-4AE8-A2E8-FACDDB746E67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335013" y="1076479"/>
            <a:ext cx="4734596" cy="4705042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5" name="Kuvan paikkamerkki 11">
            <a:extLst>
              <a:ext uri="{FF2B5EF4-FFF2-40B4-BE49-F238E27FC236}">
                <a16:creationId xmlns:a16="http://schemas.microsoft.com/office/drawing/2014/main" id="{C7B3FB4B-F1C3-4B1B-A199-FD2BBAB92C1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181358" y="1076479"/>
            <a:ext cx="4734596" cy="4705042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4" name="Kuvan paikkamerkki 11"/>
          <p:cNvSpPr>
            <a:spLocks noGrp="1" noChangeAspect="1"/>
          </p:cNvSpPr>
          <p:nvPr>
            <p:ph type="pic" sz="quarter" idx="10"/>
          </p:nvPr>
        </p:nvSpPr>
        <p:spPr>
          <a:xfrm>
            <a:off x="3400264" y="418034"/>
            <a:ext cx="6059758" cy="6021932"/>
          </a:xfrm>
          <a:prstGeom prst="ellipse">
            <a:avLst/>
          </a:prstGeom>
          <a:ln w="57150">
            <a:solidFill>
              <a:schemeClr val="accent1"/>
            </a:solidFill>
          </a:ln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10" name="Tekstin paikkamerkki 9">
            <a:extLst>
              <a:ext uri="{FF2B5EF4-FFF2-40B4-BE49-F238E27FC236}">
                <a16:creationId xmlns:a16="http://schemas.microsoft.com/office/drawing/2014/main" id="{4595D4E1-37F7-4032-B8A6-E3B6E5A8C9C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04117" y="4796478"/>
            <a:ext cx="5052052" cy="1106488"/>
          </a:xfrm>
          <a:custGeom>
            <a:avLst/>
            <a:gdLst>
              <a:gd name="connsiteX0" fmla="*/ 160840 w 5052052"/>
              <a:gd name="connsiteY0" fmla="*/ 0 h 1106488"/>
              <a:gd name="connsiteX1" fmla="*/ 4893034 w 5052052"/>
              <a:gd name="connsiteY1" fmla="*/ 0 h 1106488"/>
              <a:gd name="connsiteX2" fmla="*/ 5039556 w 5052052"/>
              <a:gd name="connsiteY2" fmla="*/ 97121 h 1106488"/>
              <a:gd name="connsiteX3" fmla="*/ 5050716 w 5052052"/>
              <a:gd name="connsiteY3" fmla="*/ 152400 h 1106488"/>
              <a:gd name="connsiteX4" fmla="*/ 5052052 w 5052052"/>
              <a:gd name="connsiteY4" fmla="*/ 152400 h 1106488"/>
              <a:gd name="connsiteX5" fmla="*/ 5052052 w 5052052"/>
              <a:gd name="connsiteY5" fmla="*/ 159018 h 1106488"/>
              <a:gd name="connsiteX6" fmla="*/ 5052052 w 5052052"/>
              <a:gd name="connsiteY6" fmla="*/ 795070 h 1106488"/>
              <a:gd name="connsiteX7" fmla="*/ 5052052 w 5052052"/>
              <a:gd name="connsiteY7" fmla="*/ 873215 h 1106488"/>
              <a:gd name="connsiteX8" fmla="*/ 5050230 w 5052052"/>
              <a:gd name="connsiteY8" fmla="*/ 873215 h 1106488"/>
              <a:gd name="connsiteX9" fmla="*/ 5050230 w 5052052"/>
              <a:gd name="connsiteY9" fmla="*/ 947470 h 1106488"/>
              <a:gd name="connsiteX10" fmla="*/ 5049330 w 5052052"/>
              <a:gd name="connsiteY10" fmla="*/ 951928 h 1106488"/>
              <a:gd name="connsiteX11" fmla="*/ 5049330 w 5052052"/>
              <a:gd name="connsiteY11" fmla="*/ 954088 h 1106488"/>
              <a:gd name="connsiteX12" fmla="*/ 5048894 w 5052052"/>
              <a:gd name="connsiteY12" fmla="*/ 954088 h 1106488"/>
              <a:gd name="connsiteX13" fmla="*/ 5037734 w 5052052"/>
              <a:gd name="connsiteY13" fmla="*/ 1009367 h 1106488"/>
              <a:gd name="connsiteX14" fmla="*/ 4891212 w 5052052"/>
              <a:gd name="connsiteY14" fmla="*/ 1106488 h 1106488"/>
              <a:gd name="connsiteX15" fmla="*/ 159018 w 5052052"/>
              <a:gd name="connsiteY15" fmla="*/ 1106488 h 1106488"/>
              <a:gd name="connsiteX16" fmla="*/ 12497 w 5052052"/>
              <a:gd name="connsiteY16" fmla="*/ 1009367 h 1106488"/>
              <a:gd name="connsiteX17" fmla="*/ 1336 w 5052052"/>
              <a:gd name="connsiteY17" fmla="*/ 954088 h 1106488"/>
              <a:gd name="connsiteX18" fmla="*/ 0 w 5052052"/>
              <a:gd name="connsiteY18" fmla="*/ 954088 h 1106488"/>
              <a:gd name="connsiteX19" fmla="*/ 0 w 5052052"/>
              <a:gd name="connsiteY19" fmla="*/ 947470 h 1106488"/>
              <a:gd name="connsiteX20" fmla="*/ 0 w 5052052"/>
              <a:gd name="connsiteY20" fmla="*/ 311418 h 1106488"/>
              <a:gd name="connsiteX21" fmla="*/ 0 w 5052052"/>
              <a:gd name="connsiteY21" fmla="*/ 233273 h 1106488"/>
              <a:gd name="connsiteX22" fmla="*/ 1822 w 5052052"/>
              <a:gd name="connsiteY22" fmla="*/ 233273 h 1106488"/>
              <a:gd name="connsiteX23" fmla="*/ 1822 w 5052052"/>
              <a:gd name="connsiteY23" fmla="*/ 159018 h 1106488"/>
              <a:gd name="connsiteX24" fmla="*/ 2722 w 5052052"/>
              <a:gd name="connsiteY24" fmla="*/ 154560 h 1106488"/>
              <a:gd name="connsiteX25" fmla="*/ 2722 w 5052052"/>
              <a:gd name="connsiteY25" fmla="*/ 152400 h 1106488"/>
              <a:gd name="connsiteX26" fmla="*/ 3158 w 5052052"/>
              <a:gd name="connsiteY26" fmla="*/ 152400 h 1106488"/>
              <a:gd name="connsiteX27" fmla="*/ 14319 w 5052052"/>
              <a:gd name="connsiteY27" fmla="*/ 97121 h 1106488"/>
              <a:gd name="connsiteX28" fmla="*/ 160840 w 5052052"/>
              <a:gd name="connsiteY28" fmla="*/ 0 h 1106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052052" h="1106488">
                <a:moveTo>
                  <a:pt x="160840" y="0"/>
                </a:moveTo>
                <a:lnTo>
                  <a:pt x="4893034" y="0"/>
                </a:lnTo>
                <a:cubicBezTo>
                  <a:pt x="4958902" y="0"/>
                  <a:pt x="5015416" y="40047"/>
                  <a:pt x="5039556" y="97121"/>
                </a:cubicBezTo>
                <a:lnTo>
                  <a:pt x="5050716" y="152400"/>
                </a:lnTo>
                <a:lnTo>
                  <a:pt x="5052052" y="152400"/>
                </a:lnTo>
                <a:lnTo>
                  <a:pt x="5052052" y="159018"/>
                </a:lnTo>
                <a:lnTo>
                  <a:pt x="5052052" y="795070"/>
                </a:lnTo>
                <a:lnTo>
                  <a:pt x="5052052" y="873215"/>
                </a:lnTo>
                <a:lnTo>
                  <a:pt x="5050230" y="873215"/>
                </a:lnTo>
                <a:lnTo>
                  <a:pt x="5050230" y="947470"/>
                </a:lnTo>
                <a:lnTo>
                  <a:pt x="5049330" y="951928"/>
                </a:lnTo>
                <a:lnTo>
                  <a:pt x="5049330" y="954088"/>
                </a:lnTo>
                <a:lnTo>
                  <a:pt x="5048894" y="954088"/>
                </a:lnTo>
                <a:lnTo>
                  <a:pt x="5037734" y="1009367"/>
                </a:lnTo>
                <a:cubicBezTo>
                  <a:pt x="5013593" y="1066441"/>
                  <a:pt x="4957080" y="1106488"/>
                  <a:pt x="4891212" y="1106488"/>
                </a:cubicBezTo>
                <a:lnTo>
                  <a:pt x="159018" y="1106488"/>
                </a:lnTo>
                <a:cubicBezTo>
                  <a:pt x="93151" y="1106488"/>
                  <a:pt x="36637" y="1066441"/>
                  <a:pt x="12497" y="1009367"/>
                </a:cubicBezTo>
                <a:lnTo>
                  <a:pt x="1336" y="954088"/>
                </a:lnTo>
                <a:lnTo>
                  <a:pt x="0" y="954088"/>
                </a:lnTo>
                <a:lnTo>
                  <a:pt x="0" y="947470"/>
                </a:lnTo>
                <a:lnTo>
                  <a:pt x="0" y="311418"/>
                </a:lnTo>
                <a:lnTo>
                  <a:pt x="0" y="233273"/>
                </a:lnTo>
                <a:lnTo>
                  <a:pt x="1822" y="233273"/>
                </a:lnTo>
                <a:lnTo>
                  <a:pt x="1822" y="159018"/>
                </a:lnTo>
                <a:lnTo>
                  <a:pt x="2722" y="154560"/>
                </a:lnTo>
                <a:lnTo>
                  <a:pt x="2722" y="152400"/>
                </a:lnTo>
                <a:lnTo>
                  <a:pt x="3158" y="152400"/>
                </a:lnTo>
                <a:lnTo>
                  <a:pt x="14319" y="97121"/>
                </a:lnTo>
                <a:cubicBezTo>
                  <a:pt x="38459" y="40047"/>
                  <a:pt x="94973" y="0"/>
                  <a:pt x="1608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rmAutofit/>
          </a:bodyPr>
          <a:lstStyle>
            <a:lvl1pPr algn="ctr">
              <a:defRPr sz="32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672340694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1_Esityksen otsikko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 hasCustomPrompt="1"/>
          </p:nvPr>
        </p:nvSpPr>
        <p:spPr>
          <a:xfrm>
            <a:off x="4143378" y="3226282"/>
            <a:ext cx="6858000" cy="1970799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aseline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fi-FI" sz="4219"/>
              <a:t>Esityksen otsikko</a:t>
            </a:r>
            <a:endParaRPr sz="4219"/>
          </a:p>
        </p:txBody>
      </p:sp>
      <p:sp>
        <p:nvSpPr>
          <p:cNvPr id="7" name="Shape 7"/>
          <p:cNvSpPr>
            <a:spLocks noGrp="1"/>
          </p:cNvSpPr>
          <p:nvPr>
            <p:ph type="body" idx="1" hasCustomPrompt="1"/>
          </p:nvPr>
        </p:nvSpPr>
        <p:spPr>
          <a:xfrm>
            <a:off x="4143378" y="5197079"/>
            <a:ext cx="6858000" cy="9104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821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 sz="1477" b="1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defRPr>
            </a:lvl1pPr>
            <a:lvl2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2pPr>
            <a:lvl3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3pPr>
            <a:lvl4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4pPr>
            <a:lvl5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lang="fi-FI" sz="1688"/>
              <a:t>Lisäotsikko, Esittäjä ja päivämäärä</a:t>
            </a:r>
          </a:p>
        </p:txBody>
      </p:sp>
      <p:sp>
        <p:nvSpPr>
          <p:cNvPr id="14" name="Vapaamuotoinen: Muoto 13">
            <a:extLst>
              <a:ext uri="{FF2B5EF4-FFF2-40B4-BE49-F238E27FC236}">
                <a16:creationId xmlns:a16="http://schemas.microsoft.com/office/drawing/2014/main" id="{51A327D6-8817-457A-BA0F-77716CFC8834}"/>
              </a:ext>
            </a:extLst>
          </p:cNvPr>
          <p:cNvSpPr/>
          <p:nvPr/>
        </p:nvSpPr>
        <p:spPr bwMode="auto"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46920831-C8E6-41E6-924F-693D81B42586}"/>
              </a:ext>
            </a:extLst>
          </p:cNvPr>
          <p:cNvSpPr/>
          <p:nvPr/>
        </p:nvSpPr>
        <p:spPr bwMode="auto">
          <a:xfrm>
            <a:off x="1659590" y="0"/>
            <a:ext cx="1908600" cy="19086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Vapaamuotoinen: Muoto 18">
            <a:extLst>
              <a:ext uri="{FF2B5EF4-FFF2-40B4-BE49-F238E27FC236}">
                <a16:creationId xmlns:a16="http://schemas.microsoft.com/office/drawing/2014/main" id="{F4B8E3C3-0445-4EA6-B9CF-0223170002E6}"/>
              </a:ext>
            </a:extLst>
          </p:cNvPr>
          <p:cNvSpPr/>
          <p:nvPr/>
        </p:nvSpPr>
        <p:spPr bwMode="auto">
          <a:xfrm>
            <a:off x="0" y="3429000"/>
            <a:ext cx="1714500" cy="1714500"/>
          </a:xfrm>
          <a:custGeom>
            <a:avLst/>
            <a:gdLst>
              <a:gd name="connsiteX0" fmla="*/ 0 w 1714500"/>
              <a:gd name="connsiteY0" fmla="*/ 0 h 1714500"/>
              <a:gd name="connsiteX1" fmla="*/ 1714500 w 1714500"/>
              <a:gd name="connsiteY1" fmla="*/ 0 h 1714500"/>
              <a:gd name="connsiteX2" fmla="*/ 0 w 1714500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cubicBezTo>
                  <a:pt x="1714500" y="946892"/>
                  <a:pt x="946892" y="1714500"/>
                  <a:pt x="0" y="1714500"/>
                </a:cubicBez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" name="Vapaamuotoinen: Muoto 21">
            <a:extLst>
              <a:ext uri="{FF2B5EF4-FFF2-40B4-BE49-F238E27FC236}">
                <a16:creationId xmlns:a16="http://schemas.microsoft.com/office/drawing/2014/main" id="{C339D1DC-803E-4318-B423-AB422E4F1ED8}"/>
              </a:ext>
            </a:extLst>
          </p:cNvPr>
          <p:cNvSpPr/>
          <p:nvPr/>
        </p:nvSpPr>
        <p:spPr bwMode="auto">
          <a:xfrm rot="16200000">
            <a:off x="0" y="1714500"/>
            <a:ext cx="1714500" cy="1714500"/>
          </a:xfrm>
          <a:custGeom>
            <a:avLst/>
            <a:gdLst>
              <a:gd name="connsiteX0" fmla="*/ 0 w 1714500"/>
              <a:gd name="connsiteY0" fmla="*/ 0 h 1714500"/>
              <a:gd name="connsiteX1" fmla="*/ 1714500 w 1714500"/>
              <a:gd name="connsiteY1" fmla="*/ 0 h 1714500"/>
              <a:gd name="connsiteX2" fmla="*/ 0 w 1714500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cubicBezTo>
                  <a:pt x="1714500" y="946892"/>
                  <a:pt x="946892" y="1714500"/>
                  <a:pt x="0" y="171450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" name="Kuvan paikkamerkki 11">
            <a:extLst>
              <a:ext uri="{FF2B5EF4-FFF2-40B4-BE49-F238E27FC236}">
                <a16:creationId xmlns:a16="http://schemas.microsoft.com/office/drawing/2014/main" id="{80A083C1-280B-4B9A-87AD-5273CFF5B84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97833" y="143337"/>
            <a:ext cx="1632114" cy="1621926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3592429554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valko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llipsi 1"/>
          <p:cNvSpPr/>
          <p:nvPr/>
        </p:nvSpPr>
        <p:spPr bwMode="auto">
          <a:xfrm>
            <a:off x="3691200" y="1024414"/>
            <a:ext cx="4809600" cy="4809173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91200" y="1641634"/>
            <a:ext cx="4809600" cy="3574732"/>
          </a:xfrm>
        </p:spPr>
        <p:txBody>
          <a:bodyPr lIns="360000" tIns="360000" rIns="360000" bIns="360000">
            <a:normAutofit/>
          </a:bodyPr>
          <a:lstStyle>
            <a:lvl1pPr algn="ctr">
              <a:defRPr sz="3185" b="0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</a:t>
            </a:r>
            <a:br>
              <a:rPr lang="fi-FI"/>
            </a:br>
            <a:r>
              <a:rPr lang="fi-FI"/>
              <a:t>tai kiteytys</a:t>
            </a:r>
          </a:p>
        </p:txBody>
      </p:sp>
    </p:spTree>
    <p:extLst>
      <p:ext uri="{BB962C8B-B14F-4D97-AF65-F5344CB8AC3E}">
        <p14:creationId xmlns:p14="http://schemas.microsoft.com/office/powerpoint/2010/main" val="1002283364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vadel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apaamuotoinen: Muoto 2">
            <a:extLst>
              <a:ext uri="{FF2B5EF4-FFF2-40B4-BE49-F238E27FC236}">
                <a16:creationId xmlns:a16="http://schemas.microsoft.com/office/drawing/2014/main" id="{EA7F5621-7BA9-488B-A77C-28E2525885B1}"/>
              </a:ext>
            </a:extLst>
          </p:cNvPr>
          <p:cNvSpPr/>
          <p:nvPr/>
        </p:nvSpPr>
        <p:spPr bwMode="auto">
          <a:xfrm>
            <a:off x="141965" y="114508"/>
            <a:ext cx="11908071" cy="6628984"/>
          </a:xfrm>
          <a:custGeom>
            <a:avLst/>
            <a:gdLst>
              <a:gd name="connsiteX0" fmla="*/ 77763 w 11624143"/>
              <a:gd name="connsiteY0" fmla="*/ 0 h 6399968"/>
              <a:gd name="connsiteX1" fmla="*/ 388807 w 11624143"/>
              <a:gd name="connsiteY1" fmla="*/ 0 h 6399968"/>
              <a:gd name="connsiteX2" fmla="*/ 388808 w 11624143"/>
              <a:gd name="connsiteY2" fmla="*/ 0 h 6399968"/>
              <a:gd name="connsiteX3" fmla="*/ 11196262 w 11624143"/>
              <a:gd name="connsiteY3" fmla="*/ 0 h 6399968"/>
              <a:gd name="connsiteX4" fmla="*/ 11301346 w 11624143"/>
              <a:gd name="connsiteY4" fmla="*/ 0 h 6399968"/>
              <a:gd name="connsiteX5" fmla="*/ 11538565 w 11624143"/>
              <a:gd name="connsiteY5" fmla="*/ 0 h 6399968"/>
              <a:gd name="connsiteX6" fmla="*/ 11624143 w 11624143"/>
              <a:gd name="connsiteY6" fmla="*/ 85578 h 6399968"/>
              <a:gd name="connsiteX7" fmla="*/ 11624143 w 11624143"/>
              <a:gd name="connsiteY7" fmla="*/ 6314390 h 6399968"/>
              <a:gd name="connsiteX8" fmla="*/ 11538565 w 11624143"/>
              <a:gd name="connsiteY8" fmla="*/ 6399968 h 6399968"/>
              <a:gd name="connsiteX9" fmla="*/ 11301346 w 11624143"/>
              <a:gd name="connsiteY9" fmla="*/ 6399968 h 6399968"/>
              <a:gd name="connsiteX10" fmla="*/ 11196262 w 11624143"/>
              <a:gd name="connsiteY10" fmla="*/ 6399968 h 6399968"/>
              <a:gd name="connsiteX11" fmla="*/ 388807 w 11624143"/>
              <a:gd name="connsiteY11" fmla="*/ 6399968 h 6399968"/>
              <a:gd name="connsiteX12" fmla="*/ 349740 w 11624143"/>
              <a:gd name="connsiteY12" fmla="*/ 6399968 h 6399968"/>
              <a:gd name="connsiteX13" fmla="*/ 77763 w 11624143"/>
              <a:gd name="connsiteY13" fmla="*/ 6399968 h 6399968"/>
              <a:gd name="connsiteX14" fmla="*/ 0 w 11624143"/>
              <a:gd name="connsiteY14" fmla="*/ 6322205 h 6399968"/>
              <a:gd name="connsiteX15" fmla="*/ 0 w 11624143"/>
              <a:gd name="connsiteY15" fmla="*/ 77763 h 6399968"/>
              <a:gd name="connsiteX16" fmla="*/ 77763 w 11624143"/>
              <a:gd name="connsiteY16" fmla="*/ 0 h 639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24143" h="6399968">
                <a:moveTo>
                  <a:pt x="77763" y="0"/>
                </a:moveTo>
                <a:lnTo>
                  <a:pt x="388807" y="0"/>
                </a:lnTo>
                <a:lnTo>
                  <a:pt x="388808" y="0"/>
                </a:lnTo>
                <a:lnTo>
                  <a:pt x="11196262" y="0"/>
                </a:lnTo>
                <a:lnTo>
                  <a:pt x="11301346" y="0"/>
                </a:lnTo>
                <a:lnTo>
                  <a:pt x="11538565" y="0"/>
                </a:lnTo>
                <a:cubicBezTo>
                  <a:pt x="11585828" y="0"/>
                  <a:pt x="11624143" y="38315"/>
                  <a:pt x="11624143" y="85578"/>
                </a:cubicBezTo>
                <a:lnTo>
                  <a:pt x="11624143" y="6314390"/>
                </a:lnTo>
                <a:cubicBezTo>
                  <a:pt x="11624143" y="6361653"/>
                  <a:pt x="11585828" y="6399968"/>
                  <a:pt x="11538565" y="6399968"/>
                </a:cubicBezTo>
                <a:lnTo>
                  <a:pt x="11301346" y="6399968"/>
                </a:lnTo>
                <a:lnTo>
                  <a:pt x="11196262" y="6399968"/>
                </a:lnTo>
                <a:lnTo>
                  <a:pt x="388807" y="6399968"/>
                </a:lnTo>
                <a:lnTo>
                  <a:pt x="349740" y="6399968"/>
                </a:lnTo>
                <a:lnTo>
                  <a:pt x="77763" y="6399968"/>
                </a:lnTo>
                <a:cubicBezTo>
                  <a:pt x="34816" y="6399968"/>
                  <a:pt x="0" y="6365152"/>
                  <a:pt x="0" y="6322205"/>
                </a:cubicBezTo>
                <a:lnTo>
                  <a:pt x="0" y="77763"/>
                </a:lnTo>
                <a:cubicBezTo>
                  <a:pt x="0" y="34816"/>
                  <a:pt x="34816" y="0"/>
                  <a:pt x="77763" y="0"/>
                </a:cubicBezTo>
                <a:close/>
              </a:path>
            </a:pathLst>
          </a:custGeom>
          <a:solidFill>
            <a:schemeClr val="accent1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Ellipsi 1"/>
          <p:cNvSpPr/>
          <p:nvPr/>
        </p:nvSpPr>
        <p:spPr bwMode="auto">
          <a:xfrm>
            <a:off x="3691200" y="1024414"/>
            <a:ext cx="4809600" cy="4809173"/>
          </a:xfrm>
          <a:prstGeom prst="ellipse">
            <a:avLst/>
          </a:prstGeom>
          <a:solidFill>
            <a:schemeClr val="accent1">
              <a:lumMod val="7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91199" y="1024412"/>
            <a:ext cx="4809601" cy="4809173"/>
          </a:xfrm>
        </p:spPr>
        <p:txBody>
          <a:bodyPr lIns="360000" tIns="360000" rIns="360000" bIns="360000">
            <a:normAutofit/>
          </a:bodyPr>
          <a:lstStyle>
            <a:lvl1pPr algn="ctr">
              <a:defRPr sz="3185" b="0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</a:t>
            </a:r>
            <a:br>
              <a:rPr lang="fi-FI"/>
            </a:br>
            <a:r>
              <a:rPr lang="fi-FI"/>
              <a:t>tai kiteytys</a:t>
            </a:r>
          </a:p>
        </p:txBody>
      </p:sp>
      <p:pic>
        <p:nvPicPr>
          <p:cNvPr id="7" name="Kuva 6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402783FA-AB76-4A64-BB9A-2C47A0BA7D3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8" name="Kuvan paikkamerkki 10">
            <a:extLst>
              <a:ext uri="{FF2B5EF4-FFF2-40B4-BE49-F238E27FC236}">
                <a16:creationId xmlns:a16="http://schemas.microsoft.com/office/drawing/2014/main" id="{6D27393B-06D5-492D-9A49-425B604641D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7806" y="4137522"/>
            <a:ext cx="2185988" cy="2185988"/>
          </a:xfrm>
          <a:prstGeom prst="ellipse">
            <a:avLst/>
          </a:prstGeo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2734178263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valko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i 2">
            <a:extLst>
              <a:ext uri="{FF2B5EF4-FFF2-40B4-BE49-F238E27FC236}">
                <a16:creationId xmlns:a16="http://schemas.microsoft.com/office/drawing/2014/main" id="{8ABECB5E-E3E0-417C-9A06-C21F039866A9}"/>
              </a:ext>
            </a:extLst>
          </p:cNvPr>
          <p:cNvSpPr/>
          <p:nvPr/>
        </p:nvSpPr>
        <p:spPr bwMode="auto">
          <a:xfrm>
            <a:off x="3691200" y="1024414"/>
            <a:ext cx="4809600" cy="4809173"/>
          </a:xfrm>
          <a:prstGeom prst="ellipse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" name="Kuvan paikkamerkki 10">
            <a:extLst>
              <a:ext uri="{FF2B5EF4-FFF2-40B4-BE49-F238E27FC236}">
                <a16:creationId xmlns:a16="http://schemas.microsoft.com/office/drawing/2014/main" id="{C160290D-3A8D-4C31-A11C-D406FD66C87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7806" y="4137522"/>
            <a:ext cx="2185988" cy="2185988"/>
          </a:xfrm>
          <a:prstGeom prst="ellipse">
            <a:avLst/>
          </a:prstGeo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7" name="Rectangle 2">
            <a:extLst>
              <a:ext uri="{FF2B5EF4-FFF2-40B4-BE49-F238E27FC236}">
                <a16:creationId xmlns:a16="http://schemas.microsoft.com/office/drawing/2014/main" id="{24B21E5A-97B0-48DE-88EA-4C6140E397BA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91200" y="1723073"/>
            <a:ext cx="4809600" cy="3574732"/>
          </a:xfrm>
        </p:spPr>
        <p:txBody>
          <a:bodyPr lIns="360000" tIns="360000" rIns="360000" bIns="360000">
            <a:normAutofit/>
          </a:bodyPr>
          <a:lstStyle>
            <a:lvl1pPr algn="ctr">
              <a:defRPr sz="3185" b="0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</a:t>
            </a:r>
            <a:br>
              <a:rPr lang="fi-FI"/>
            </a:br>
            <a:r>
              <a:rPr lang="fi-FI"/>
              <a:t>tai kiteytys</a:t>
            </a:r>
          </a:p>
        </p:txBody>
      </p:sp>
    </p:spTree>
    <p:extLst>
      <p:ext uri="{BB962C8B-B14F-4D97-AF65-F5344CB8AC3E}">
        <p14:creationId xmlns:p14="http://schemas.microsoft.com/office/powerpoint/2010/main" val="2175036079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ja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apaamuotoinen: Muoto 2">
            <a:extLst>
              <a:ext uri="{FF2B5EF4-FFF2-40B4-BE49-F238E27FC236}">
                <a16:creationId xmlns:a16="http://schemas.microsoft.com/office/drawing/2014/main" id="{EA7F5621-7BA9-488B-A77C-28E2525885B1}"/>
              </a:ext>
            </a:extLst>
          </p:cNvPr>
          <p:cNvSpPr/>
          <p:nvPr/>
        </p:nvSpPr>
        <p:spPr bwMode="auto">
          <a:xfrm>
            <a:off x="141965" y="114508"/>
            <a:ext cx="11908071" cy="6628984"/>
          </a:xfrm>
          <a:custGeom>
            <a:avLst/>
            <a:gdLst>
              <a:gd name="connsiteX0" fmla="*/ 77763 w 11624143"/>
              <a:gd name="connsiteY0" fmla="*/ 0 h 6399968"/>
              <a:gd name="connsiteX1" fmla="*/ 388807 w 11624143"/>
              <a:gd name="connsiteY1" fmla="*/ 0 h 6399968"/>
              <a:gd name="connsiteX2" fmla="*/ 388808 w 11624143"/>
              <a:gd name="connsiteY2" fmla="*/ 0 h 6399968"/>
              <a:gd name="connsiteX3" fmla="*/ 11196262 w 11624143"/>
              <a:gd name="connsiteY3" fmla="*/ 0 h 6399968"/>
              <a:gd name="connsiteX4" fmla="*/ 11301346 w 11624143"/>
              <a:gd name="connsiteY4" fmla="*/ 0 h 6399968"/>
              <a:gd name="connsiteX5" fmla="*/ 11538565 w 11624143"/>
              <a:gd name="connsiteY5" fmla="*/ 0 h 6399968"/>
              <a:gd name="connsiteX6" fmla="*/ 11624143 w 11624143"/>
              <a:gd name="connsiteY6" fmla="*/ 85578 h 6399968"/>
              <a:gd name="connsiteX7" fmla="*/ 11624143 w 11624143"/>
              <a:gd name="connsiteY7" fmla="*/ 6314390 h 6399968"/>
              <a:gd name="connsiteX8" fmla="*/ 11538565 w 11624143"/>
              <a:gd name="connsiteY8" fmla="*/ 6399968 h 6399968"/>
              <a:gd name="connsiteX9" fmla="*/ 11301346 w 11624143"/>
              <a:gd name="connsiteY9" fmla="*/ 6399968 h 6399968"/>
              <a:gd name="connsiteX10" fmla="*/ 11196262 w 11624143"/>
              <a:gd name="connsiteY10" fmla="*/ 6399968 h 6399968"/>
              <a:gd name="connsiteX11" fmla="*/ 388807 w 11624143"/>
              <a:gd name="connsiteY11" fmla="*/ 6399968 h 6399968"/>
              <a:gd name="connsiteX12" fmla="*/ 349740 w 11624143"/>
              <a:gd name="connsiteY12" fmla="*/ 6399968 h 6399968"/>
              <a:gd name="connsiteX13" fmla="*/ 77763 w 11624143"/>
              <a:gd name="connsiteY13" fmla="*/ 6399968 h 6399968"/>
              <a:gd name="connsiteX14" fmla="*/ 0 w 11624143"/>
              <a:gd name="connsiteY14" fmla="*/ 6322205 h 6399968"/>
              <a:gd name="connsiteX15" fmla="*/ 0 w 11624143"/>
              <a:gd name="connsiteY15" fmla="*/ 77763 h 6399968"/>
              <a:gd name="connsiteX16" fmla="*/ 77763 w 11624143"/>
              <a:gd name="connsiteY16" fmla="*/ 0 h 639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24143" h="6399968">
                <a:moveTo>
                  <a:pt x="77763" y="0"/>
                </a:moveTo>
                <a:lnTo>
                  <a:pt x="388807" y="0"/>
                </a:lnTo>
                <a:lnTo>
                  <a:pt x="388808" y="0"/>
                </a:lnTo>
                <a:lnTo>
                  <a:pt x="11196262" y="0"/>
                </a:lnTo>
                <a:lnTo>
                  <a:pt x="11301346" y="0"/>
                </a:lnTo>
                <a:lnTo>
                  <a:pt x="11538565" y="0"/>
                </a:lnTo>
                <a:cubicBezTo>
                  <a:pt x="11585828" y="0"/>
                  <a:pt x="11624143" y="38315"/>
                  <a:pt x="11624143" y="85578"/>
                </a:cubicBezTo>
                <a:lnTo>
                  <a:pt x="11624143" y="6314390"/>
                </a:lnTo>
                <a:cubicBezTo>
                  <a:pt x="11624143" y="6361653"/>
                  <a:pt x="11585828" y="6399968"/>
                  <a:pt x="11538565" y="6399968"/>
                </a:cubicBezTo>
                <a:lnTo>
                  <a:pt x="11301346" y="6399968"/>
                </a:lnTo>
                <a:lnTo>
                  <a:pt x="11196262" y="6399968"/>
                </a:lnTo>
                <a:lnTo>
                  <a:pt x="388807" y="6399968"/>
                </a:lnTo>
                <a:lnTo>
                  <a:pt x="349740" y="6399968"/>
                </a:lnTo>
                <a:lnTo>
                  <a:pt x="77763" y="6399968"/>
                </a:lnTo>
                <a:cubicBezTo>
                  <a:pt x="34816" y="6399968"/>
                  <a:pt x="0" y="6365152"/>
                  <a:pt x="0" y="6322205"/>
                </a:cubicBezTo>
                <a:lnTo>
                  <a:pt x="0" y="77763"/>
                </a:lnTo>
                <a:cubicBezTo>
                  <a:pt x="0" y="34816"/>
                  <a:pt x="34816" y="0"/>
                  <a:pt x="77763" y="0"/>
                </a:cubicBezTo>
                <a:close/>
              </a:path>
            </a:pathLst>
          </a:custGeom>
          <a:solidFill>
            <a:schemeClr val="accent3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" name="Ellipsi 1"/>
          <p:cNvSpPr/>
          <p:nvPr/>
        </p:nvSpPr>
        <p:spPr bwMode="auto">
          <a:xfrm>
            <a:off x="3691200" y="1024414"/>
            <a:ext cx="4809600" cy="4809173"/>
          </a:xfrm>
          <a:prstGeom prst="ellipse">
            <a:avLst/>
          </a:prstGeom>
          <a:solidFill>
            <a:schemeClr val="accent6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91200" y="1024412"/>
            <a:ext cx="4809600" cy="4809173"/>
          </a:xfrm>
        </p:spPr>
        <p:txBody>
          <a:bodyPr lIns="360000" tIns="360000" rIns="360000" bIns="360000">
            <a:normAutofit/>
          </a:bodyPr>
          <a:lstStyle>
            <a:lvl1pPr algn="ctr">
              <a:defRPr sz="3185" b="0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</a:t>
            </a:r>
            <a:br>
              <a:rPr lang="fi-FI"/>
            </a:br>
            <a:r>
              <a:rPr lang="fi-FI"/>
              <a:t>tai kiteytys</a:t>
            </a:r>
          </a:p>
        </p:txBody>
      </p:sp>
      <p:pic>
        <p:nvPicPr>
          <p:cNvPr id="4" name="Kuva 3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DAB4BDB4-35DA-42E7-AA7D-59080397B54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7" name="Kuvan paikkamerkki 10">
            <a:extLst>
              <a:ext uri="{FF2B5EF4-FFF2-40B4-BE49-F238E27FC236}">
                <a16:creationId xmlns:a16="http://schemas.microsoft.com/office/drawing/2014/main" id="{EC4095D7-069F-4566-8EC8-D823A07C1A7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7806" y="4137522"/>
            <a:ext cx="2185988" cy="2185988"/>
          </a:xfrm>
          <a:prstGeom prst="ellipse">
            <a:avLst/>
          </a:prstGeo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</p:spTree>
    <p:extLst>
      <p:ext uri="{BB962C8B-B14F-4D97-AF65-F5344CB8AC3E}">
        <p14:creationId xmlns:p14="http://schemas.microsoft.com/office/powerpoint/2010/main" val="104020404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äliotsikko_valkome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i 2">
            <a:extLst>
              <a:ext uri="{FF2B5EF4-FFF2-40B4-BE49-F238E27FC236}">
                <a16:creationId xmlns:a16="http://schemas.microsoft.com/office/drawing/2014/main" id="{57784834-279B-4EAD-A341-C0C180FE93BA}"/>
              </a:ext>
            </a:extLst>
          </p:cNvPr>
          <p:cNvSpPr/>
          <p:nvPr/>
        </p:nvSpPr>
        <p:spPr bwMode="auto">
          <a:xfrm>
            <a:off x="3691200" y="1024414"/>
            <a:ext cx="4809600" cy="4809173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360000" tIns="360000" rIns="360000" bIns="360000" numCol="1" rtlCol="0" anchor="t" anchorCtr="0" compatLnSpc="1">
            <a:prstTxWarp prst="textNoShape">
              <a:avLst/>
            </a:prstTxWarp>
            <a:norm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" name="Kuvan paikkamerkki 10">
            <a:extLst>
              <a:ext uri="{FF2B5EF4-FFF2-40B4-BE49-F238E27FC236}">
                <a16:creationId xmlns:a16="http://schemas.microsoft.com/office/drawing/2014/main" id="{B32941B3-1623-43E7-9140-C5E08E08A50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07806" y="4137522"/>
            <a:ext cx="2185988" cy="2185988"/>
          </a:xfrm>
          <a:prstGeom prst="ellipse">
            <a:avLst/>
          </a:prstGeom>
        </p:spPr>
        <p:txBody>
          <a:bodyPr/>
          <a:lstStyle/>
          <a:p>
            <a:r>
              <a:rPr lang="fi-FI"/>
              <a:t>Lisää kuva napsauttamalla kuvaketta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8EB14F2A-7D59-4800-AF8A-7D329508EAFD}"/>
              </a:ext>
            </a:extLst>
          </p:cNvPr>
          <p:cNvSpPr>
            <a:spLocks noGrp="1" noChangeArrowheads="1"/>
          </p:cNvSpPr>
          <p:nvPr>
            <p:ph type="ctrTitle" hasCustomPrompt="1"/>
          </p:nvPr>
        </p:nvSpPr>
        <p:spPr>
          <a:xfrm>
            <a:off x="3691200" y="1723073"/>
            <a:ext cx="4809600" cy="3574732"/>
          </a:xfrm>
        </p:spPr>
        <p:txBody>
          <a:bodyPr>
            <a:normAutofit/>
          </a:bodyPr>
          <a:lstStyle>
            <a:lvl1pPr algn="ctr">
              <a:defRPr sz="3185" b="0">
                <a:solidFill>
                  <a:schemeClr val="bg1"/>
                </a:solidFill>
              </a:defRPr>
            </a:lvl1pPr>
          </a:lstStyle>
          <a:p>
            <a:r>
              <a:rPr lang="fi-FI"/>
              <a:t>Väliotsikko</a:t>
            </a:r>
            <a:br>
              <a:rPr lang="fi-FI"/>
            </a:br>
            <a:r>
              <a:rPr lang="fi-FI"/>
              <a:t>tai kiteytys</a:t>
            </a:r>
          </a:p>
        </p:txBody>
      </p:sp>
    </p:spTree>
    <p:extLst>
      <p:ext uri="{BB962C8B-B14F-4D97-AF65-F5344CB8AC3E}">
        <p14:creationId xmlns:p14="http://schemas.microsoft.com/office/powerpoint/2010/main" val="1807286218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ja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89495" y="2780928"/>
            <a:ext cx="9213012" cy="3953247"/>
          </a:xfrm>
        </p:spPr>
        <p:txBody>
          <a:bodyPr>
            <a:normAutofit/>
          </a:bodyPr>
          <a:lstStyle>
            <a:lvl1pPr algn="ctr">
              <a:defRPr sz="2625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fi-FI"/>
              <a:t>Kiteytys</a:t>
            </a:r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5935A9DD-65E9-40A3-B01F-7A215CD98556}"/>
              </a:ext>
            </a:extLst>
          </p:cNvPr>
          <p:cNvSpPr/>
          <p:nvPr/>
        </p:nvSpPr>
        <p:spPr bwMode="auto">
          <a:xfrm>
            <a:off x="5268000" y="1124744"/>
            <a:ext cx="1656000" cy="1656184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D716B7F2-CA56-46C6-844C-7799AF66E5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875" y="1335175"/>
            <a:ext cx="886252" cy="129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297" tIns="31649" rIns="63297" bIns="31649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148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296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445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592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8000" kern="0">
                <a:solidFill>
                  <a:schemeClr val="bg1"/>
                </a:solidFill>
                <a:latin typeface="+mj-lt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22129629"/>
      </p:ext>
    </p:extLst>
  </p:cSld>
  <p:clrMapOvr>
    <a:masterClrMapping/>
  </p:clrMapOvr>
  <p:transition spd="med">
    <p:pull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ysym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652875" y="1588507"/>
            <a:ext cx="886252" cy="78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297" tIns="31649" rIns="63297" bIns="31649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148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296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445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592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4569" b="0" kern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6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489495" y="2780928"/>
            <a:ext cx="9213012" cy="3943722"/>
          </a:xfrm>
        </p:spPr>
        <p:txBody>
          <a:bodyPr>
            <a:normAutofit/>
          </a:bodyPr>
          <a:lstStyle>
            <a:lvl1pPr algn="ctr">
              <a:defRPr sz="2625" b="0" baseline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fi-FI"/>
              <a:t>Pysäyttävä kysymys</a:t>
            </a:r>
          </a:p>
        </p:txBody>
      </p:sp>
      <p:sp>
        <p:nvSpPr>
          <p:cNvPr id="3" name="Ellipsi 2">
            <a:extLst>
              <a:ext uri="{FF2B5EF4-FFF2-40B4-BE49-F238E27FC236}">
                <a16:creationId xmlns:a16="http://schemas.microsoft.com/office/drawing/2014/main" id="{D13ECA77-D266-49D5-BD5B-6C552A324197}"/>
              </a:ext>
            </a:extLst>
          </p:cNvPr>
          <p:cNvSpPr/>
          <p:nvPr/>
        </p:nvSpPr>
        <p:spPr bwMode="auto">
          <a:xfrm>
            <a:off x="5268000" y="1124744"/>
            <a:ext cx="1656000" cy="1656184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Rectangle 2">
            <a:extLst>
              <a:ext uri="{FF2B5EF4-FFF2-40B4-BE49-F238E27FC236}">
                <a16:creationId xmlns:a16="http://schemas.microsoft.com/office/drawing/2014/main" id="{890437D5-A35A-4276-B9CB-DAC5B42AA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2875" y="1335175"/>
            <a:ext cx="886252" cy="12950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297" tIns="31649" rIns="63297" bIns="31649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148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296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445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592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8000" kern="0">
                <a:solidFill>
                  <a:schemeClr val="bg1"/>
                </a:solidFill>
                <a:latin typeface="+mj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4688997"/>
      </p:ext>
    </p:extLst>
  </p:cSld>
  <p:clrMapOvr>
    <a:masterClrMapping/>
  </p:clrMapOvr>
  <p:transition spd="med">
    <p:pull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ainaus_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>
            <a:spLocks noGrp="1" noChangeArrowheads="1"/>
          </p:cNvSpPr>
          <p:nvPr>
            <p:ph type="ctrTitle" hasCustomPrompt="1"/>
          </p:nvPr>
        </p:nvSpPr>
        <p:spPr>
          <a:xfrm>
            <a:off x="1069678" y="2924948"/>
            <a:ext cx="10052649" cy="2808311"/>
          </a:xfrm>
        </p:spPr>
        <p:txBody>
          <a:bodyPr>
            <a:normAutofit/>
          </a:bodyPr>
          <a:lstStyle>
            <a:lvl1pPr algn="ctr">
              <a:defRPr sz="2625" b="0">
                <a:solidFill>
                  <a:schemeClr val="tx1"/>
                </a:solidFill>
                <a:effectLst/>
                <a:latin typeface="+mj-lt"/>
              </a:defRPr>
            </a:lvl1pPr>
          </a:lstStyle>
          <a:p>
            <a:r>
              <a:rPr lang="fi-FI"/>
              <a:t>Lainaus</a:t>
            </a:r>
          </a:p>
        </p:txBody>
      </p:sp>
      <p:sp>
        <p:nvSpPr>
          <p:cNvPr id="2" name="Ellipsi 1"/>
          <p:cNvSpPr/>
          <p:nvPr/>
        </p:nvSpPr>
        <p:spPr bwMode="auto">
          <a:xfrm>
            <a:off x="5268000" y="1124744"/>
            <a:ext cx="1656000" cy="1656184"/>
          </a:xfrm>
          <a:prstGeom prst="ellipse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5652875" y="1410927"/>
            <a:ext cx="886252" cy="1833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3297" tIns="31649" rIns="63297" bIns="31649" numCol="1" anchor="ctr" anchorCtr="0" compatLnSpc="1">
            <a:prstTxWarp prst="textNoShape">
              <a:avLst/>
            </a:prstTxWarp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600" b="1">
                <a:solidFill>
                  <a:schemeClr val="tx1"/>
                </a:solidFill>
                <a:latin typeface="Impact" panose="020B0806030902050204" pitchFamily="34" charset="0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457148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914296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1371445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828592" algn="l" rtl="0" eaLnBrk="1" fontAlgn="base" hangingPunct="1">
              <a:spcBef>
                <a:spcPct val="0"/>
              </a:spcBef>
              <a:spcAft>
                <a:spcPct val="0"/>
              </a:spcAft>
              <a:defRPr sz="2300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11500" kern="0">
                <a:solidFill>
                  <a:schemeClr val="bg1"/>
                </a:solidFill>
                <a:latin typeface="+mj-lt"/>
              </a:rPr>
              <a:t>”</a:t>
            </a:r>
          </a:p>
        </p:txBody>
      </p:sp>
      <p:sp>
        <p:nvSpPr>
          <p:cNvPr id="6" name="Tekstin paikkamerkki 13"/>
          <p:cNvSpPr>
            <a:spLocks noGrp="1"/>
          </p:cNvSpPr>
          <p:nvPr>
            <p:ph type="body" sz="quarter" idx="11" hasCustomPrompt="1"/>
          </p:nvPr>
        </p:nvSpPr>
        <p:spPr>
          <a:xfrm>
            <a:off x="1069678" y="5733259"/>
            <a:ext cx="10052649" cy="647923"/>
          </a:xfrm>
        </p:spPr>
        <p:txBody>
          <a:bodyPr anchor="t"/>
          <a:lstStyle>
            <a:lvl1pPr algn="r">
              <a:defRPr sz="1385" baseline="0">
                <a:latin typeface="+mn-lt"/>
              </a:defRPr>
            </a:lvl1pPr>
          </a:lstStyle>
          <a:p>
            <a:pPr lvl="0"/>
            <a:r>
              <a:rPr lang="fi-FI"/>
              <a:t>- Lainatun nimi</a:t>
            </a:r>
          </a:p>
        </p:txBody>
      </p:sp>
    </p:spTree>
    <p:extLst>
      <p:ext uri="{BB962C8B-B14F-4D97-AF65-F5344CB8AC3E}">
        <p14:creationId xmlns:p14="http://schemas.microsoft.com/office/powerpoint/2010/main" val="3079183608"/>
      </p:ext>
    </p:extLst>
  </p:cSld>
  <p:clrMapOvr>
    <a:masterClrMapping/>
  </p:clrMapOvr>
  <p:transition spd="med">
    <p:pull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sittäjän yhteystied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 hasCustomPrompt="1"/>
          </p:nvPr>
        </p:nvSpPr>
        <p:spPr>
          <a:xfrm>
            <a:off x="4143378" y="1549882"/>
            <a:ext cx="6858000" cy="910425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baseline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fi-FI" sz="4219"/>
              <a:t>Etunimi Sukunimi</a:t>
            </a:r>
            <a:endParaRPr sz="4219"/>
          </a:p>
        </p:txBody>
      </p:sp>
      <p:sp>
        <p:nvSpPr>
          <p:cNvPr id="7" name="Shape 7"/>
          <p:cNvSpPr>
            <a:spLocks noGrp="1"/>
          </p:cNvSpPr>
          <p:nvPr>
            <p:ph type="body" idx="1" hasCustomPrompt="1"/>
          </p:nvPr>
        </p:nvSpPr>
        <p:spPr>
          <a:xfrm>
            <a:off x="4143378" y="2456736"/>
            <a:ext cx="6858000" cy="910424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marR="0" indent="0" algn="l" defTabSz="4821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 lang="fi-FI" b="1" dirty="0"/>
            </a:lvl1pPr>
            <a:lvl2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2pPr>
            <a:lvl3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3pPr>
            <a:lvl4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4pPr>
            <a:lvl5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lang="fi-FI" sz="1688"/>
              <a:t>titteli (pienellä alkukirjaimella), Ammattiliitto Pro</a:t>
            </a:r>
          </a:p>
        </p:txBody>
      </p:sp>
      <p:sp>
        <p:nvSpPr>
          <p:cNvPr id="14" name="Vapaamuotoinen: Muoto 13">
            <a:extLst>
              <a:ext uri="{FF2B5EF4-FFF2-40B4-BE49-F238E27FC236}">
                <a16:creationId xmlns:a16="http://schemas.microsoft.com/office/drawing/2014/main" id="{51A327D6-8817-457A-BA0F-77716CFC8834}"/>
              </a:ext>
            </a:extLst>
          </p:cNvPr>
          <p:cNvSpPr/>
          <p:nvPr/>
        </p:nvSpPr>
        <p:spPr bwMode="auto">
          <a:xfrm>
            <a:off x="0" y="0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46920831-C8E6-41E6-924F-693D81B42586}"/>
              </a:ext>
            </a:extLst>
          </p:cNvPr>
          <p:cNvSpPr/>
          <p:nvPr/>
        </p:nvSpPr>
        <p:spPr bwMode="auto">
          <a:xfrm>
            <a:off x="1659590" y="0"/>
            <a:ext cx="1908600" cy="1908600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Vapaamuotoinen: Muoto 18">
            <a:extLst>
              <a:ext uri="{FF2B5EF4-FFF2-40B4-BE49-F238E27FC236}">
                <a16:creationId xmlns:a16="http://schemas.microsoft.com/office/drawing/2014/main" id="{F4B8E3C3-0445-4EA6-B9CF-0223170002E6}"/>
              </a:ext>
            </a:extLst>
          </p:cNvPr>
          <p:cNvSpPr/>
          <p:nvPr/>
        </p:nvSpPr>
        <p:spPr bwMode="auto">
          <a:xfrm>
            <a:off x="0" y="3429000"/>
            <a:ext cx="1714500" cy="1714500"/>
          </a:xfrm>
          <a:custGeom>
            <a:avLst/>
            <a:gdLst>
              <a:gd name="connsiteX0" fmla="*/ 0 w 1714500"/>
              <a:gd name="connsiteY0" fmla="*/ 0 h 1714500"/>
              <a:gd name="connsiteX1" fmla="*/ 1714500 w 1714500"/>
              <a:gd name="connsiteY1" fmla="*/ 0 h 1714500"/>
              <a:gd name="connsiteX2" fmla="*/ 0 w 1714500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cubicBezTo>
                  <a:pt x="1714500" y="946892"/>
                  <a:pt x="946892" y="1714500"/>
                  <a:pt x="0" y="1714500"/>
                </a:cubicBezTo>
                <a:close/>
              </a:path>
            </a:pathLst>
          </a:cu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2" name="Vapaamuotoinen: Muoto 21">
            <a:extLst>
              <a:ext uri="{FF2B5EF4-FFF2-40B4-BE49-F238E27FC236}">
                <a16:creationId xmlns:a16="http://schemas.microsoft.com/office/drawing/2014/main" id="{C339D1DC-803E-4318-B423-AB422E4F1ED8}"/>
              </a:ext>
            </a:extLst>
          </p:cNvPr>
          <p:cNvSpPr/>
          <p:nvPr/>
        </p:nvSpPr>
        <p:spPr bwMode="auto">
          <a:xfrm rot="16200000">
            <a:off x="0" y="1714500"/>
            <a:ext cx="1714500" cy="1714500"/>
          </a:xfrm>
          <a:custGeom>
            <a:avLst/>
            <a:gdLst>
              <a:gd name="connsiteX0" fmla="*/ 0 w 1714500"/>
              <a:gd name="connsiteY0" fmla="*/ 0 h 1714500"/>
              <a:gd name="connsiteX1" fmla="*/ 1714500 w 1714500"/>
              <a:gd name="connsiteY1" fmla="*/ 0 h 1714500"/>
              <a:gd name="connsiteX2" fmla="*/ 0 w 1714500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cubicBezTo>
                  <a:pt x="1714500" y="946892"/>
                  <a:pt x="946892" y="1714500"/>
                  <a:pt x="0" y="171450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3" name="Kuvan paikkamerkki 11">
            <a:extLst>
              <a:ext uri="{FF2B5EF4-FFF2-40B4-BE49-F238E27FC236}">
                <a16:creationId xmlns:a16="http://schemas.microsoft.com/office/drawing/2014/main" id="{80A083C1-280B-4B9A-87AD-5273CFF5B84F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1797833" y="143337"/>
            <a:ext cx="1632114" cy="1621926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3776E8FA-9A88-458D-9319-043A94CE2BB1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4143378" y="3367160"/>
            <a:ext cx="6858000" cy="2700265"/>
          </a:xfrm>
        </p:spPr>
        <p:txBody>
          <a:bodyPr anchor="t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169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3754111173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opetu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Kuva 36">
            <a:extLst>
              <a:ext uri="{FF2B5EF4-FFF2-40B4-BE49-F238E27FC236}">
                <a16:creationId xmlns:a16="http://schemas.microsoft.com/office/drawing/2014/main" id="{2689F535-F957-424A-8132-59731112E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0" b="99960" l="56919" r="95207">
                        <a14:foregroundMark x1="71299" y1="57576" x2="67682" y2="40687"/>
                        <a14:foregroundMark x1="67682" y1="40687" x2="59180" y2="36485"/>
                        <a14:foregroundMark x1="58125" y1="34545" x2="60838" y2="42303"/>
                        <a14:foregroundMark x1="60838" y1="42303" x2="58034" y2="48121"/>
                        <a14:foregroundMark x1="58034" y1="48121" x2="58758" y2="56162"/>
                        <a14:foregroundMark x1="58758" y1="56162" x2="62828" y2="61212"/>
                        <a14:foregroundMark x1="62828" y1="61212" x2="59270" y2="67556"/>
                        <a14:foregroundMark x1="59270" y1="67556" x2="72113" y2="70667"/>
                        <a14:foregroundMark x1="72113" y1="70667" x2="78233" y2="70707"/>
                        <a14:foregroundMark x1="78233" y1="70707" x2="80344" y2="64040"/>
                        <a14:foregroundMark x1="80344" y1="64040" x2="76424" y2="23717"/>
                        <a14:foregroundMark x1="76424" y1="23717" x2="74043" y2="17333"/>
                        <a14:foregroundMark x1="74043" y1="17333" x2="69430" y2="14101"/>
                        <a14:foregroundMark x1="69430" y1="14101" x2="64094" y2="16646"/>
                        <a14:foregroundMark x1="64094" y1="16646" x2="61019" y2="22990"/>
                        <a14:foregroundMark x1="61019" y1="22990" x2="70365" y2="45495"/>
                        <a14:foregroundMark x1="85167" y1="82303" x2="91709" y2="96081"/>
                        <a14:foregroundMark x1="81459" y1="85495" x2="81459" y2="85495"/>
                        <a14:foregroundMark x1="80826" y1="82303" x2="85318" y2="97253"/>
                        <a14:foregroundMark x1="85318" y1="97253" x2="91408" y2="99879"/>
                        <a14:foregroundMark x1="91408" y1="99879" x2="87700" y2="94384"/>
                        <a14:foregroundMark x1="87700" y1="94384" x2="92222" y2="99960"/>
                        <a14:foregroundMark x1="92222" y1="99960" x2="87157" y2="993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176"/>
          <a:stretch/>
        </p:blipFill>
        <p:spPr>
          <a:xfrm>
            <a:off x="7916812" y="3285"/>
            <a:ext cx="4395957" cy="6858000"/>
          </a:xfrm>
          <a:prstGeom prst="rect">
            <a:avLst/>
          </a:prstGeom>
        </p:spPr>
      </p:pic>
      <p:pic>
        <p:nvPicPr>
          <p:cNvPr id="14" name="Kuva 13">
            <a:extLst>
              <a:ext uri="{FF2B5EF4-FFF2-40B4-BE49-F238E27FC236}">
                <a16:creationId xmlns:a16="http://schemas.microsoft.com/office/drawing/2014/main" id="{E41FC50B-3498-42D1-ADDA-FF88EF80635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35327" t="52321" r="58931" b="35938"/>
          <a:stretch/>
        </p:blipFill>
        <p:spPr>
          <a:xfrm>
            <a:off x="790835" y="5062789"/>
            <a:ext cx="700087" cy="715737"/>
          </a:xfrm>
          <a:prstGeom prst="rect">
            <a:avLst/>
          </a:prstGeom>
        </p:spPr>
      </p:pic>
      <p:sp>
        <p:nvSpPr>
          <p:cNvPr id="33" name="Otsikko 1">
            <a:extLst>
              <a:ext uri="{FF2B5EF4-FFF2-40B4-BE49-F238E27FC236}">
                <a16:creationId xmlns:a16="http://schemas.microsoft.com/office/drawing/2014/main" id="{3D975958-51D7-4A0C-BA5B-CD4E6D8C0FA4}"/>
              </a:ext>
            </a:extLst>
          </p:cNvPr>
          <p:cNvSpPr txBox="1">
            <a:spLocks/>
          </p:cNvSpPr>
          <p:nvPr/>
        </p:nvSpPr>
        <p:spPr bwMode="auto">
          <a:xfrm>
            <a:off x="2903988" y="5080819"/>
            <a:ext cx="4620401" cy="6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bre Franklin ExtraBold" panose="00000900000000000000" pitchFamily="2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316471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632942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949413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265884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3200" kern="0"/>
              <a:t>@proliitto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162499"/>
            <a:ext cx="7536032" cy="1700897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Kiitos, ollaan yhteyksissä!</a:t>
            </a:r>
          </a:p>
        </p:txBody>
      </p:sp>
      <p:pic>
        <p:nvPicPr>
          <p:cNvPr id="11" name="Kuva 1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80EE9E8A-3684-426D-8912-D5AD450E2B00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pic>
        <p:nvPicPr>
          <p:cNvPr id="10" name="Kuva 9">
            <a:extLst>
              <a:ext uri="{FF2B5EF4-FFF2-40B4-BE49-F238E27FC236}">
                <a16:creationId xmlns:a16="http://schemas.microsoft.com/office/drawing/2014/main" id="{D656E6A6-543D-4240-8293-14B41E4985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27570" t="52321" r="66689" b="35938"/>
          <a:stretch/>
        </p:blipFill>
        <p:spPr>
          <a:xfrm>
            <a:off x="1213466" y="5071805"/>
            <a:ext cx="700087" cy="715737"/>
          </a:xfrm>
          <a:prstGeom prst="rect">
            <a:avLst/>
          </a:prstGeom>
        </p:spPr>
      </p:pic>
      <p:pic>
        <p:nvPicPr>
          <p:cNvPr id="16" name="Kuva 15">
            <a:extLst>
              <a:ext uri="{FF2B5EF4-FFF2-40B4-BE49-F238E27FC236}">
                <a16:creationId xmlns:a16="http://schemas.microsoft.com/office/drawing/2014/main" id="{0161670A-C81A-4E40-A90E-C4A01FF0F4C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 t="170" b="170"/>
          <a:stretch/>
        </p:blipFill>
        <p:spPr>
          <a:xfrm>
            <a:off x="829304" y="2607304"/>
            <a:ext cx="700087" cy="697707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632A9FCE-E969-4F00-AB9C-37EBEA73FC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50918" t="52616" r="43339" b="35938"/>
          <a:stretch/>
        </p:blipFill>
        <p:spPr>
          <a:xfrm>
            <a:off x="1636097" y="5089358"/>
            <a:ext cx="700087" cy="697707"/>
          </a:xfrm>
          <a:prstGeom prst="rect">
            <a:avLst/>
          </a:prstGeom>
        </p:spPr>
      </p:pic>
      <p:pic>
        <p:nvPicPr>
          <p:cNvPr id="22" name="Kuva 21">
            <a:extLst>
              <a:ext uri="{FF2B5EF4-FFF2-40B4-BE49-F238E27FC236}">
                <a16:creationId xmlns:a16="http://schemas.microsoft.com/office/drawing/2014/main" id="{E5AC0171-D9FE-4086-8204-0A8D233A323A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829304" y="3422794"/>
            <a:ext cx="697707" cy="697707"/>
          </a:xfrm>
          <a:prstGeom prst="rect">
            <a:avLst/>
          </a:prstGeom>
        </p:spPr>
      </p:pic>
      <p:sp>
        <p:nvSpPr>
          <p:cNvPr id="23" name="Otsikko 1">
            <a:extLst>
              <a:ext uri="{FF2B5EF4-FFF2-40B4-BE49-F238E27FC236}">
                <a16:creationId xmlns:a16="http://schemas.microsoft.com/office/drawing/2014/main" id="{3883425F-EA19-4DC0-93ED-E6731C2154DD}"/>
              </a:ext>
            </a:extLst>
          </p:cNvPr>
          <p:cNvSpPr txBox="1">
            <a:spLocks/>
          </p:cNvSpPr>
          <p:nvPr/>
        </p:nvSpPr>
        <p:spPr bwMode="auto">
          <a:xfrm>
            <a:off x="1847395" y="2607304"/>
            <a:ext cx="4966887" cy="6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bre Franklin ExtraBold" panose="00000900000000000000" pitchFamily="2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316471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632942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949413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265884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3200" kern="0"/>
              <a:t>proliitto.fi </a:t>
            </a:r>
            <a:r>
              <a:rPr lang="fi-FI" sz="3200" kern="0">
                <a:latin typeface="Libre Franklin" panose="00000500000000000000" pitchFamily="2" charset="0"/>
              </a:rPr>
              <a:t>| proplus.fi </a:t>
            </a:r>
          </a:p>
        </p:txBody>
      </p:sp>
      <p:sp>
        <p:nvSpPr>
          <p:cNvPr id="25" name="Otsikko 1">
            <a:extLst>
              <a:ext uri="{FF2B5EF4-FFF2-40B4-BE49-F238E27FC236}">
                <a16:creationId xmlns:a16="http://schemas.microsoft.com/office/drawing/2014/main" id="{51135499-D69E-4617-A11D-015E27F75686}"/>
              </a:ext>
            </a:extLst>
          </p:cNvPr>
          <p:cNvSpPr txBox="1">
            <a:spLocks/>
          </p:cNvSpPr>
          <p:nvPr/>
        </p:nvSpPr>
        <p:spPr bwMode="auto">
          <a:xfrm>
            <a:off x="1847395" y="3432285"/>
            <a:ext cx="5325301" cy="6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bre Franklin ExtraBold" panose="00000900000000000000" pitchFamily="2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316471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632942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949413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265884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3200" kern="0"/>
              <a:t>jasenasiat@proliitto.fi</a:t>
            </a:r>
          </a:p>
        </p:txBody>
      </p:sp>
      <p:pic>
        <p:nvPicPr>
          <p:cNvPr id="27" name="Kuva 26">
            <a:extLst>
              <a:ext uri="{FF2B5EF4-FFF2-40B4-BE49-F238E27FC236}">
                <a16:creationId xmlns:a16="http://schemas.microsoft.com/office/drawing/2014/main" id="{A5A61D0C-D686-4AF8-9F2C-315A83B1C852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rcRect/>
          <a:stretch/>
        </p:blipFill>
        <p:spPr>
          <a:xfrm>
            <a:off x="829304" y="4238284"/>
            <a:ext cx="700088" cy="700088"/>
          </a:xfrm>
          <a:prstGeom prst="rect">
            <a:avLst/>
          </a:prstGeom>
        </p:spPr>
      </p:pic>
      <p:sp>
        <p:nvSpPr>
          <p:cNvPr id="29" name="Otsikko 1">
            <a:extLst>
              <a:ext uri="{FF2B5EF4-FFF2-40B4-BE49-F238E27FC236}">
                <a16:creationId xmlns:a16="http://schemas.microsoft.com/office/drawing/2014/main" id="{14E4FBAE-6CF1-4752-9B2A-45BA281250E0}"/>
              </a:ext>
            </a:extLst>
          </p:cNvPr>
          <p:cNvSpPr txBox="1">
            <a:spLocks/>
          </p:cNvSpPr>
          <p:nvPr/>
        </p:nvSpPr>
        <p:spPr bwMode="auto">
          <a:xfrm>
            <a:off x="1847395" y="4257266"/>
            <a:ext cx="5325301" cy="6977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600" b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Libre Franklin ExtraBold" panose="00000900000000000000" pitchFamily="2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661" b="1">
                <a:solidFill>
                  <a:schemeClr val="tx2"/>
                </a:solidFill>
                <a:latin typeface="Calibri" pitchFamily="34" charset="0"/>
                <a:ea typeface="ＭＳ Ｐゴシック" charset="-128"/>
              </a:defRPr>
            </a:lvl5pPr>
            <a:lvl6pPr marL="316471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6pPr>
            <a:lvl7pPr marL="632942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7pPr>
            <a:lvl8pPr marL="949413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8pPr>
            <a:lvl9pPr marL="1265884" algn="l" rtl="0" eaLnBrk="1" fontAlgn="base" hangingPunct="1">
              <a:spcBef>
                <a:spcPct val="0"/>
              </a:spcBef>
              <a:spcAft>
                <a:spcPct val="0"/>
              </a:spcAft>
              <a:defRPr sz="1592">
                <a:solidFill>
                  <a:schemeClr val="tx2"/>
                </a:solidFill>
                <a:latin typeface="Arial" charset="0"/>
                <a:ea typeface="ＭＳ Ｐゴシック" charset="-128"/>
              </a:defRPr>
            </a:lvl9pPr>
          </a:lstStyle>
          <a:p>
            <a:r>
              <a:rPr lang="fi-FI" sz="3200" kern="0"/>
              <a:t>09 172 731</a:t>
            </a:r>
          </a:p>
        </p:txBody>
      </p:sp>
      <p:pic>
        <p:nvPicPr>
          <p:cNvPr id="9" name="Kuva 8">
            <a:extLst>
              <a:ext uri="{FF2B5EF4-FFF2-40B4-BE49-F238E27FC236}">
                <a16:creationId xmlns:a16="http://schemas.microsoft.com/office/drawing/2014/main" id="{B7777825-C930-45BA-9447-FEF06C6A31F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 l="4355" t="52321" r="89903" b="35938"/>
          <a:stretch/>
        </p:blipFill>
        <p:spPr>
          <a:xfrm>
            <a:off x="2058727" y="5056155"/>
            <a:ext cx="700087" cy="715737"/>
          </a:xfrm>
          <a:prstGeom prst="rect">
            <a:avLst/>
          </a:prstGeom>
        </p:spPr>
      </p:pic>
      <p:grpSp>
        <p:nvGrpSpPr>
          <p:cNvPr id="2" name="Ryhmä 1">
            <a:extLst>
              <a:ext uri="{FF2B5EF4-FFF2-40B4-BE49-F238E27FC236}">
                <a16:creationId xmlns:a16="http://schemas.microsoft.com/office/drawing/2014/main" id="{37E93961-6D7F-4C82-919B-9366FA8B82FF}"/>
              </a:ext>
            </a:extLst>
          </p:cNvPr>
          <p:cNvGrpSpPr/>
          <p:nvPr/>
        </p:nvGrpSpPr>
        <p:grpSpPr>
          <a:xfrm>
            <a:off x="8478395" y="762001"/>
            <a:ext cx="2325714" cy="4327358"/>
            <a:chOff x="8331745" y="762001"/>
            <a:chExt cx="2325714" cy="4327358"/>
          </a:xfrm>
        </p:grpSpPr>
        <p:sp>
          <p:nvSpPr>
            <p:cNvPr id="7" name="Suorakulmio: Pyöristetyt kulmat 6">
              <a:extLst>
                <a:ext uri="{FF2B5EF4-FFF2-40B4-BE49-F238E27FC236}">
                  <a16:creationId xmlns:a16="http://schemas.microsoft.com/office/drawing/2014/main" id="{2A257240-7E30-42C7-82E2-FF916EF5DAAF}"/>
                </a:ext>
              </a:extLst>
            </p:cNvPr>
            <p:cNvSpPr/>
            <p:nvPr/>
          </p:nvSpPr>
          <p:spPr bwMode="auto">
            <a:xfrm>
              <a:off x="8529855" y="762001"/>
              <a:ext cx="2026048" cy="4327358"/>
            </a:xfrm>
            <a:prstGeom prst="roundRect">
              <a:avLst/>
            </a:prstGeom>
            <a:solidFill>
              <a:srgbClr val="00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48221" tIns="24110" rIns="48221" bIns="2411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indent="0" algn="l" defTabSz="482186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fi-FI" sz="1265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charset="-128"/>
              </a:endParaRPr>
            </a:p>
          </p:txBody>
        </p:sp>
        <p:sp>
          <p:nvSpPr>
            <p:cNvPr id="39" name="Otsikko 1">
              <a:extLst>
                <a:ext uri="{FF2B5EF4-FFF2-40B4-BE49-F238E27FC236}">
                  <a16:creationId xmlns:a16="http://schemas.microsoft.com/office/drawing/2014/main" id="{54797940-51FC-499B-AC65-3B85B7E611E1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591091" y="982237"/>
              <a:ext cx="1886405" cy="752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29" tIns="45715" rIns="91429" bIns="45715" numCol="1" anchor="ctr" anchorCtr="0" compatLnSpc="1">
              <a:prstTxWarp prst="textNoShape">
                <a:avLst/>
              </a:prstTxWarp>
              <a:normAutofit/>
            </a:bodyPr>
            <a:lstStyle>
              <a:lvl1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3600" b="0">
                  <a:solidFill>
                    <a:schemeClr val="tx2"/>
                  </a:solidFill>
                  <a:effectLst>
                    <a:innerShdw blurRad="63500" dist="50800" dir="13500000">
                      <a:prstClr val="black">
                        <a:alpha val="50000"/>
                      </a:prstClr>
                    </a:innerShdw>
                  </a:effectLst>
                  <a:latin typeface="Libre Franklin ExtraBold" panose="00000900000000000000" pitchFamily="2" charset="0"/>
                  <a:ea typeface="+mj-ea"/>
                  <a:cs typeface="+mj-cs"/>
                </a:defRPr>
              </a:lvl1pPr>
              <a:lvl2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661" b="1">
                  <a:solidFill>
                    <a:schemeClr val="tx2"/>
                  </a:solidFill>
                  <a:latin typeface="Calibri" pitchFamily="34" charset="0"/>
                  <a:ea typeface="ＭＳ Ｐゴシック" charset="-128"/>
                </a:defRPr>
              </a:lvl2pPr>
              <a:lvl3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661" b="1">
                  <a:solidFill>
                    <a:schemeClr val="tx2"/>
                  </a:solidFill>
                  <a:latin typeface="Calibri" pitchFamily="34" charset="0"/>
                  <a:ea typeface="ＭＳ Ｐゴシック" charset="-128"/>
                </a:defRPr>
              </a:lvl3pPr>
              <a:lvl4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661" b="1">
                  <a:solidFill>
                    <a:schemeClr val="tx2"/>
                  </a:solidFill>
                  <a:latin typeface="Calibri" pitchFamily="34" charset="0"/>
                  <a:ea typeface="ＭＳ Ｐゴシック" charset="-128"/>
                </a:defRPr>
              </a:lvl4pPr>
              <a:lvl5pPr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661" b="1">
                  <a:solidFill>
                    <a:schemeClr val="tx2"/>
                  </a:solidFill>
                  <a:latin typeface="Calibri" pitchFamily="34" charset="0"/>
                  <a:ea typeface="ＭＳ Ｐゴシック" charset="-128"/>
                </a:defRPr>
              </a:lvl5pPr>
              <a:lvl6pPr marL="316471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592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6pPr>
              <a:lvl7pPr marL="632942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592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7pPr>
              <a:lvl8pPr marL="949413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592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8pPr>
              <a:lvl9pPr marL="1265884" algn="l" rtl="0" eaLnBrk="1" fontAlgn="base" hangingPunct="1">
                <a:spcBef>
                  <a:spcPct val="0"/>
                </a:spcBef>
                <a:spcAft>
                  <a:spcPct val="0"/>
                </a:spcAft>
                <a:defRPr sz="1592">
                  <a:solidFill>
                    <a:schemeClr val="tx2"/>
                  </a:solidFill>
                  <a:latin typeface="Arial" charset="0"/>
                  <a:ea typeface="ＭＳ Ｐゴシック" charset="-128"/>
                </a:defRPr>
              </a:lvl9pPr>
            </a:lstStyle>
            <a:p>
              <a:pPr algn="ctr"/>
              <a:r>
                <a:rPr lang="fi-FI" sz="3200" kern="0">
                  <a:solidFill>
                    <a:schemeClr val="bg1"/>
                  </a:solidFill>
                </a:rPr>
                <a:t>Lataa</a:t>
              </a:r>
            </a:p>
          </p:txBody>
        </p:sp>
        <p:pic>
          <p:nvPicPr>
            <p:cNvPr id="6" name="Kuva 5" descr="Kuva, joka sisältää kohteen teksti, näyttökuva, elektroniikka&#10;&#10;Kuvaus luotu automaattisesti">
              <a:extLst>
                <a:ext uri="{FF2B5EF4-FFF2-40B4-BE49-F238E27FC236}">
                  <a16:creationId xmlns:a16="http://schemas.microsoft.com/office/drawing/2014/main" id="{15A0B6C3-DCA8-454E-8BAD-B62868B03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" r="3028" b="62173"/>
            <a:stretch/>
          </p:blipFill>
          <p:spPr>
            <a:xfrm>
              <a:off x="8529855" y="1687417"/>
              <a:ext cx="1929494" cy="1497856"/>
            </a:xfrm>
            <a:prstGeom prst="rect">
              <a:avLst/>
            </a:prstGeom>
          </p:spPr>
        </p:pic>
        <p:pic>
          <p:nvPicPr>
            <p:cNvPr id="1026" name="Picture 2" descr="Download apple app store for android phones">
              <a:extLst>
                <a:ext uri="{FF2B5EF4-FFF2-40B4-BE49-F238E27FC236}">
                  <a16:creationId xmlns:a16="http://schemas.microsoft.com/office/drawing/2014/main" id="{61F21317-E6E7-4DA7-B759-25FD729717D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0000" l="10000" r="90000">
                          <a14:foregroundMark x1="42195" y1="35088" x2="64024" y2="37719"/>
                          <a14:foregroundMark x1="64024" y1="37719" x2="79756" y2="35746"/>
                          <a14:foregroundMark x1="79756" y1="35746" x2="72439" y2="27193"/>
                          <a14:foregroundMark x1="72439" y1="27193" x2="46098" y2="21930"/>
                          <a14:foregroundMark x1="46098" y1="21930" x2="39756" y2="24342"/>
                          <a14:foregroundMark x1="39756" y1="24342" x2="58415" y2="30921"/>
                          <a14:foregroundMark x1="58415" y1="30921" x2="68293" y2="31360"/>
                          <a14:foregroundMark x1="68293" y1="31360" x2="36341" y2="33114"/>
                          <a14:foregroundMark x1="36341" y1="33114" x2="52917" y2="40991"/>
                          <a14:foregroundMark x1="34236" y1="43802" x2="33147" y2="43948"/>
                          <a14:foregroundMark x1="39721" y1="43066" x2="38470" y2="43234"/>
                          <a14:foregroundMark x1="25853" y1="43705" x2="25610" y2="43640"/>
                          <a14:foregroundMark x1="39512" y1="63377" x2="62561" y2="67982"/>
                          <a14:foregroundMark x1="62561" y1="67982" x2="25976" y2="82237"/>
                          <a14:foregroundMark x1="25976" y1="82237" x2="41463" y2="85526"/>
                          <a14:foregroundMark x1="41463" y1="85526" x2="53293" y2="85526"/>
                          <a14:foregroundMark x1="53293" y1="85526" x2="46707" y2="84649"/>
                          <a14:foregroundMark x1="46707" y1="84649" x2="54024" y2="83553"/>
                          <a14:foregroundMark x1="54024" y1="83553" x2="72439" y2="84649"/>
                          <a14:foregroundMark x1="72439" y1="84649" x2="41341" y2="76316"/>
                          <a14:foregroundMark x1="41341" y1="76316" x2="35244" y2="72588"/>
                          <a14:foregroundMark x1="35244" y1="72588" x2="64756" y2="68860"/>
                          <a14:foregroundMark x1="64756" y1="68860" x2="46463" y2="71491"/>
                          <a14:foregroundMark x1="28415" y1="60088" x2="37927" y2="60746"/>
                          <a14:foregroundMark x1="37927" y1="60746" x2="26098" y2="64474"/>
                          <a14:foregroundMark x1="63902" y1="70833" x2="72561" y2="71053"/>
                          <a14:foregroundMark x1="72561" y1="71053" x2="65122" y2="72807"/>
                          <a14:foregroundMark x1="65122" y1="72807" x2="73171" y2="73246"/>
                          <a14:foregroundMark x1="73171" y1="73246" x2="66829" y2="83333"/>
                          <a14:foregroundMark x1="66829" y1="83333" x2="73780" y2="80702"/>
                          <a14:foregroundMark x1="73780" y1="80702" x2="74024" y2="77412"/>
                          <a14:foregroundMark x1="56220" y1="22368" x2="49634" y2="19518"/>
                          <a14:foregroundMark x1="49634" y1="19518" x2="60366" y2="14912"/>
                          <a14:foregroundMark x1="60366" y1="14912" x2="51707" y2="15132"/>
                          <a14:foregroundMark x1="51707" y1="15132" x2="51707" y2="19298"/>
                          <a14:backgroundMark x1="33659" y1="45395" x2="31585" y2="45395"/>
                          <a14:backgroundMark x1="33659" y1="45395" x2="36951" y2="45614"/>
                          <a14:backgroundMark x1="39390" y1="45833" x2="35854" y2="45833"/>
                          <a14:backgroundMark x1="83293" y1="44737" x2="40000" y2="43860"/>
                          <a14:backgroundMark x1="40000" y1="43860" x2="42805" y2="45833"/>
                          <a14:backgroundMark x1="25488" y1="44737" x2="31951" y2="4473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31745" y="3490654"/>
              <a:ext cx="2325714" cy="1293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27679041"/>
      </p:ext>
    </p:extLst>
  </p:cSld>
  <p:clrMapOvr>
    <a:masterClrMapping/>
  </p:clrMapOvr>
  <p:transition spd="med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.2_Esityksen otsikko ja ala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Kuvan paikkamerkki 4">
            <a:extLst>
              <a:ext uri="{FF2B5EF4-FFF2-40B4-BE49-F238E27FC236}">
                <a16:creationId xmlns:a16="http://schemas.microsoft.com/office/drawing/2014/main" id="{C3D539D5-85B5-43F2-A710-A0D304570731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3428999"/>
            <a:ext cx="5154613" cy="3429002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Klikkaa lisätäksesi kuvan</a:t>
            </a:r>
          </a:p>
        </p:txBody>
      </p:sp>
      <p:sp>
        <p:nvSpPr>
          <p:cNvPr id="13" name="Suorakulmio 12">
            <a:extLst>
              <a:ext uri="{FF2B5EF4-FFF2-40B4-BE49-F238E27FC236}">
                <a16:creationId xmlns:a16="http://schemas.microsoft.com/office/drawing/2014/main" id="{7032DFB6-A3CA-47A8-A74A-ACD6E8BF5DA3}"/>
              </a:ext>
            </a:extLst>
          </p:cNvPr>
          <p:cNvSpPr/>
          <p:nvPr/>
        </p:nvSpPr>
        <p:spPr bwMode="auto">
          <a:xfrm>
            <a:off x="3454299" y="3421137"/>
            <a:ext cx="1702934" cy="1702934"/>
          </a:xfrm>
          <a:prstGeom prst="rect">
            <a:avLst/>
          </a:prstGeom>
          <a:solidFill>
            <a:srgbClr val="F8F8F8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" name="Shape 6"/>
          <p:cNvSpPr>
            <a:spLocks noGrp="1"/>
          </p:cNvSpPr>
          <p:nvPr>
            <p:ph type="title" hasCustomPrompt="1"/>
          </p:nvPr>
        </p:nvSpPr>
        <p:spPr>
          <a:xfrm>
            <a:off x="6096000" y="1970116"/>
            <a:ext cx="4905378" cy="3226965"/>
          </a:xfrm>
          <a:prstGeom prst="rect">
            <a:avLst/>
          </a:prstGeom>
        </p:spPr>
        <p:txBody>
          <a:bodyPr anchor="t">
            <a:normAutofit/>
          </a:bodyPr>
          <a:lstStyle>
            <a:lvl1pPr>
              <a:defRPr baseline="0">
                <a:solidFill>
                  <a:schemeClr val="tx2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+mj-lt"/>
                <a:ea typeface="Times New Roman Bold"/>
                <a:cs typeface="Times New Roman Bold"/>
                <a:sym typeface="Times New Roman Bold"/>
              </a:defRPr>
            </a:lvl1pPr>
          </a:lstStyle>
          <a:p>
            <a:pPr lvl="0">
              <a:defRPr sz="1800"/>
            </a:pPr>
            <a:r>
              <a:rPr lang="fi-FI" sz="4219"/>
              <a:t>Esityksen </a:t>
            </a:r>
            <a:br>
              <a:rPr lang="fi-FI" sz="4219"/>
            </a:br>
            <a:r>
              <a:rPr lang="fi-FI" sz="4219"/>
              <a:t>otsikko</a:t>
            </a:r>
            <a:br>
              <a:rPr lang="fi-FI" sz="4219"/>
            </a:br>
            <a:r>
              <a:rPr lang="fi-FI" sz="4219"/>
              <a:t>riveillä</a:t>
            </a:r>
            <a:endParaRPr sz="4219"/>
          </a:p>
        </p:txBody>
      </p:sp>
      <p:sp>
        <p:nvSpPr>
          <p:cNvPr id="7" name="Shape 7"/>
          <p:cNvSpPr>
            <a:spLocks noGrp="1"/>
          </p:cNvSpPr>
          <p:nvPr>
            <p:ph type="body" idx="1" hasCustomPrompt="1"/>
          </p:nvPr>
        </p:nvSpPr>
        <p:spPr>
          <a:xfrm>
            <a:off x="6096000" y="5197079"/>
            <a:ext cx="4905378" cy="910424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482186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16"/>
              </a:spcAft>
              <a:buClrTx/>
              <a:buSzTx/>
              <a:buFontTx/>
              <a:buNone/>
              <a:tabLst/>
              <a:defRPr sz="1477" b="1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defRPr>
            </a:lvl1pPr>
            <a:lvl2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2pPr>
            <a:lvl3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3pPr>
            <a:lvl4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4pPr>
            <a:lvl5pPr marL="0" indent="0" algn="l">
              <a:spcBef>
                <a:spcPts val="0"/>
              </a:spcBef>
              <a:buSzTx/>
              <a:buNone/>
              <a:defRPr sz="1688">
                <a:latin typeface="+mn-lt"/>
                <a:ea typeface="Times New Roman"/>
                <a:cs typeface="Times New Roman"/>
                <a:sym typeface="Times New Roman"/>
              </a:defRPr>
            </a:lvl5pPr>
          </a:lstStyle>
          <a:p>
            <a:pPr lvl="0">
              <a:defRPr sz="1800"/>
            </a:pPr>
            <a:r>
              <a:rPr lang="fi-FI" sz="1688"/>
              <a:t>Lisäotsikko, Esittäjä ja päivämäärä</a:t>
            </a:r>
          </a:p>
        </p:txBody>
      </p:sp>
      <p:sp>
        <p:nvSpPr>
          <p:cNvPr id="5" name="Kuvan paikkamerkki 4">
            <a:extLst>
              <a:ext uri="{FF2B5EF4-FFF2-40B4-BE49-F238E27FC236}">
                <a16:creationId xmlns:a16="http://schemas.microsoft.com/office/drawing/2014/main" id="{C9907769-93D6-45B9-BFA6-F0247EC774C0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753985" y="0"/>
            <a:ext cx="3400628" cy="3429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Klikkaa lisätäksesi kuvan</a:t>
            </a:r>
          </a:p>
        </p:txBody>
      </p:sp>
      <p:sp>
        <p:nvSpPr>
          <p:cNvPr id="10" name="Ellipsi 9">
            <a:extLst>
              <a:ext uri="{FF2B5EF4-FFF2-40B4-BE49-F238E27FC236}">
                <a16:creationId xmlns:a16="http://schemas.microsoft.com/office/drawing/2014/main" id="{5639B297-403B-4CA0-8F40-5F34149BE026}"/>
              </a:ext>
            </a:extLst>
          </p:cNvPr>
          <p:cNvSpPr/>
          <p:nvPr/>
        </p:nvSpPr>
        <p:spPr bwMode="auto">
          <a:xfrm>
            <a:off x="3454299" y="3428997"/>
            <a:ext cx="1695074" cy="1695074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2" name="Ellipsi 11">
            <a:extLst>
              <a:ext uri="{FF2B5EF4-FFF2-40B4-BE49-F238E27FC236}">
                <a16:creationId xmlns:a16="http://schemas.microsoft.com/office/drawing/2014/main" id="{F99A33C7-026A-472C-B507-98907F4DF4B5}"/>
              </a:ext>
            </a:extLst>
          </p:cNvPr>
          <p:cNvSpPr/>
          <p:nvPr/>
        </p:nvSpPr>
        <p:spPr bwMode="auto">
          <a:xfrm>
            <a:off x="0" y="0"/>
            <a:ext cx="1751365" cy="1751365"/>
          </a:xfrm>
          <a:prstGeom prst="ellipse">
            <a:avLst/>
          </a:pr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pic>
        <p:nvPicPr>
          <p:cNvPr id="15" name="Kuva 14">
            <a:extLst>
              <a:ext uri="{FF2B5EF4-FFF2-40B4-BE49-F238E27FC236}">
                <a16:creationId xmlns:a16="http://schemas.microsoft.com/office/drawing/2014/main" id="{CE05DDEF-0798-42C7-812E-5373A077720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31" y="505758"/>
            <a:ext cx="1114512" cy="762326"/>
          </a:xfrm>
          <a:prstGeom prst="rect">
            <a:avLst/>
          </a:prstGeom>
        </p:spPr>
      </p:pic>
      <p:sp>
        <p:nvSpPr>
          <p:cNvPr id="9" name="Suorakulmio 8">
            <a:extLst>
              <a:ext uri="{FF2B5EF4-FFF2-40B4-BE49-F238E27FC236}">
                <a16:creationId xmlns:a16="http://schemas.microsoft.com/office/drawing/2014/main" id="{442825FE-877D-4A8F-A1CC-D6D758D7BA77}"/>
              </a:ext>
            </a:extLst>
          </p:cNvPr>
          <p:cNvSpPr/>
          <p:nvPr/>
        </p:nvSpPr>
        <p:spPr bwMode="auto">
          <a:xfrm>
            <a:off x="0" y="1751364"/>
            <a:ext cx="1753985" cy="3319399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7" name="Tekstin paikkamerkki 16">
            <a:extLst>
              <a:ext uri="{FF2B5EF4-FFF2-40B4-BE49-F238E27FC236}">
                <a16:creationId xmlns:a16="http://schemas.microsoft.com/office/drawing/2014/main" id="{6092E162-E8E1-493F-9CB7-3C5974AA294F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0" y="1751013"/>
            <a:ext cx="1749425" cy="3319399"/>
          </a:xfrm>
          <a:solidFill>
            <a:schemeClr val="accent3"/>
          </a:solidFill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Tekstin paikkamerkki 16">
            <a:extLst>
              <a:ext uri="{FF2B5EF4-FFF2-40B4-BE49-F238E27FC236}">
                <a16:creationId xmlns:a16="http://schemas.microsoft.com/office/drawing/2014/main" id="{6D3455B8-F5A0-46FB-BDEA-BF1F1D91AF6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468958" y="3421137"/>
            <a:ext cx="1684800" cy="1685497"/>
          </a:xfrm>
          <a:prstGeom prst="ellipse">
            <a:avLst/>
          </a:prstGeo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981319766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i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606499CE-6C3B-4A45-BABA-9D640E418157}"/>
              </a:ext>
            </a:extLst>
          </p:cNvPr>
          <p:cNvSpPr/>
          <p:nvPr userDrawn="1"/>
        </p:nvSpPr>
        <p:spPr>
          <a:xfrm>
            <a:off x="0" y="6136214"/>
            <a:ext cx="12191999" cy="721786"/>
          </a:xfrm>
          <a:prstGeom prst="rect">
            <a:avLst/>
          </a:prstGeom>
          <a:solidFill>
            <a:srgbClr val="373A90"/>
          </a:solidFill>
          <a:ln>
            <a:solidFill>
              <a:srgbClr val="373A9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B5514A48-FDBA-1244-B16B-8C517734FF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505" y="721786"/>
            <a:ext cx="10810738" cy="1011523"/>
          </a:xfrm>
        </p:spPr>
        <p:txBody>
          <a:bodyPr>
            <a:noAutofit/>
          </a:bodyPr>
          <a:lstStyle>
            <a:lvl1pPr algn="l">
              <a:defRPr sz="3600">
                <a:solidFill>
                  <a:srgbClr val="373A90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7B64DF-AD93-A74D-99A5-8D173329D00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505" y="1751048"/>
            <a:ext cx="10810738" cy="3700714"/>
          </a:xfrm>
        </p:spPr>
        <p:txBody>
          <a:bodyPr>
            <a:normAutofit/>
          </a:bodyPr>
          <a:lstStyle>
            <a:lvl1pPr marL="0" indent="0" algn="l">
              <a:lnSpc>
                <a:spcPct val="100000"/>
              </a:lnSpc>
              <a:buClr>
                <a:schemeClr val="tx2"/>
              </a:buClr>
              <a:buNone/>
              <a:defRPr sz="1800">
                <a:solidFill>
                  <a:srgbClr val="000000"/>
                </a:solidFill>
              </a:defRPr>
            </a:lvl1pPr>
            <a:lvl2pPr marL="457189" indent="0" algn="l">
              <a:lnSpc>
                <a:spcPct val="100000"/>
              </a:lnSpc>
              <a:buClr>
                <a:schemeClr val="tx2"/>
              </a:buClr>
              <a:buNone/>
              <a:defRPr sz="1800">
                <a:solidFill>
                  <a:srgbClr val="000000"/>
                </a:solidFill>
              </a:defRPr>
            </a:lvl2pPr>
            <a:lvl3pPr marL="914377" indent="0" algn="l">
              <a:lnSpc>
                <a:spcPct val="100000"/>
              </a:lnSpc>
              <a:buClr>
                <a:schemeClr val="tx2"/>
              </a:buClr>
              <a:buNone/>
              <a:defRPr sz="1600">
                <a:solidFill>
                  <a:srgbClr val="000000"/>
                </a:solidFill>
              </a:defRPr>
            </a:lvl3pPr>
            <a:lvl4pPr marL="1371566" indent="0" algn="l">
              <a:lnSpc>
                <a:spcPct val="100000"/>
              </a:lnSpc>
              <a:buClr>
                <a:schemeClr val="tx2"/>
              </a:buClr>
              <a:buNone/>
              <a:defRPr sz="1600">
                <a:solidFill>
                  <a:srgbClr val="000000"/>
                </a:solidFill>
              </a:defRPr>
            </a:lvl4pPr>
            <a:lvl5pPr marL="1828755" indent="0" algn="l">
              <a:lnSpc>
                <a:spcPct val="100000"/>
              </a:lnSpc>
              <a:buClr>
                <a:schemeClr val="tx2"/>
              </a:buClr>
              <a:buNone/>
              <a:defRPr sz="1600">
                <a:solidFill>
                  <a:srgbClr val="000000"/>
                </a:solidFill>
              </a:defRPr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0" name="Päivämäärän paikkamerkki 5">
            <a:extLst>
              <a:ext uri="{FF2B5EF4-FFF2-40B4-BE49-F238E27FC236}">
                <a16:creationId xmlns:a16="http://schemas.microsoft.com/office/drawing/2014/main" id="{EBB1E62F-30B3-ED4B-8A30-B213EEB7C7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800515" y="6312072"/>
            <a:ext cx="28648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r>
              <a:rPr lang="fi-FI"/>
              <a:t>16.12.20221</a:t>
            </a:r>
          </a:p>
        </p:txBody>
      </p:sp>
      <p:sp>
        <p:nvSpPr>
          <p:cNvPr id="21" name="Dian numeron paikkamerkki 6">
            <a:extLst>
              <a:ext uri="{FF2B5EF4-FFF2-40B4-BE49-F238E27FC236}">
                <a16:creationId xmlns:a16="http://schemas.microsoft.com/office/drawing/2014/main" id="{F40DA5A1-884A-9244-80C2-978113DE8C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43716" y="6312072"/>
            <a:ext cx="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8BAFE8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</a:lstStyle>
          <a:p>
            <a:fld id="{666FD84F-09B6-3442-8C38-5BBA1F3F76F3}" type="slidenum">
              <a:rPr lang="fi-FI" smtClean="0"/>
              <a:pPr/>
              <a:t>‹#›</a:t>
            </a:fld>
            <a:endParaRPr lang="fi-FI"/>
          </a:p>
        </p:txBody>
      </p:sp>
      <p:pic>
        <p:nvPicPr>
          <p:cNvPr id="22" name="Kuva 21">
            <a:extLst>
              <a:ext uri="{FF2B5EF4-FFF2-40B4-BE49-F238E27FC236}">
                <a16:creationId xmlns:a16="http://schemas.microsoft.com/office/drawing/2014/main" id="{627C5206-36A5-F343-BCAD-C5D5F67A33A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3694" y="6303900"/>
            <a:ext cx="1413681" cy="38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62524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ääotsikk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CDE0C298-BD45-BC46-848A-6610F17D3B30}"/>
              </a:ext>
            </a:extLst>
          </p:cNvPr>
          <p:cNvSpPr/>
          <p:nvPr userDrawn="1"/>
        </p:nvSpPr>
        <p:spPr>
          <a:xfrm>
            <a:off x="0" y="0"/>
            <a:ext cx="8468833" cy="6858000"/>
          </a:xfrm>
          <a:prstGeom prst="rect">
            <a:avLst/>
          </a:prstGeom>
          <a:solidFill>
            <a:srgbClr val="373A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>
              <a:solidFill>
                <a:srgbClr val="69CECA"/>
              </a:solidFill>
            </a:endParaRPr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66C679E8-246A-FC4C-926E-DBB92B67B8D0}"/>
              </a:ext>
            </a:extLst>
          </p:cNvPr>
          <p:cNvSpPr txBox="1"/>
          <p:nvPr userDrawn="1"/>
        </p:nvSpPr>
        <p:spPr>
          <a:xfrm>
            <a:off x="15129164" y="62939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A6C2D1DE-601F-CA43-A74C-8AE6DA8CE566}"/>
              </a:ext>
            </a:extLst>
          </p:cNvPr>
          <p:cNvSpPr txBox="1"/>
          <p:nvPr userDrawn="1"/>
        </p:nvSpPr>
        <p:spPr>
          <a:xfrm>
            <a:off x="16854616" y="840259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07FB2EC9-F467-B949-841D-07B23EFADF5E}"/>
              </a:ext>
            </a:extLst>
          </p:cNvPr>
          <p:cNvSpPr txBox="1"/>
          <p:nvPr userDrawn="1"/>
        </p:nvSpPr>
        <p:spPr>
          <a:xfrm>
            <a:off x="16928757" y="919342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E0585C98-4DC9-614A-ABA9-70FD869D9015}"/>
              </a:ext>
            </a:extLst>
          </p:cNvPr>
          <p:cNvSpPr txBox="1"/>
          <p:nvPr userDrawn="1"/>
        </p:nvSpPr>
        <p:spPr>
          <a:xfrm>
            <a:off x="6466114" y="-89807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i-FI"/>
          </a:p>
        </p:txBody>
      </p:sp>
      <p:sp>
        <p:nvSpPr>
          <p:cNvPr id="23" name="Otsikko 1">
            <a:extLst>
              <a:ext uri="{FF2B5EF4-FFF2-40B4-BE49-F238E27FC236}">
                <a16:creationId xmlns:a16="http://schemas.microsoft.com/office/drawing/2014/main" id="{DF7A8A1B-04C7-4045-A0AB-99998A06519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920431" y="1703362"/>
            <a:ext cx="7262674" cy="2224852"/>
          </a:xfrm>
        </p:spPr>
        <p:txBody>
          <a:bodyPr anchor="b" anchorCtr="0">
            <a:noAutofit/>
          </a:bodyPr>
          <a:lstStyle>
            <a:lvl1pPr algn="l">
              <a:defRPr sz="5400">
                <a:solidFill>
                  <a:schemeClr val="bg1"/>
                </a:solidFill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24" name="Alaotsikko 2">
            <a:extLst>
              <a:ext uri="{FF2B5EF4-FFF2-40B4-BE49-F238E27FC236}">
                <a16:creationId xmlns:a16="http://schemas.microsoft.com/office/drawing/2014/main" id="{0559E1C7-A594-A942-8103-F40F6BF975F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920430" y="4133366"/>
            <a:ext cx="7262673" cy="86084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800" b="1" i="0" spc="50" baseline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pic>
        <p:nvPicPr>
          <p:cNvPr id="7" name="Kuva 6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86A1094D-87AC-F746-A78A-E0300BE3AB0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9434" y="776514"/>
            <a:ext cx="2493335" cy="672805"/>
          </a:xfrm>
          <a:prstGeom prst="rect">
            <a:avLst/>
          </a:prstGeom>
        </p:spPr>
      </p:pic>
      <p:pic>
        <p:nvPicPr>
          <p:cNvPr id="18" name="Kuva 17">
            <a:extLst>
              <a:ext uri="{FF2B5EF4-FFF2-40B4-BE49-F238E27FC236}">
                <a16:creationId xmlns:a16="http://schemas.microsoft.com/office/drawing/2014/main" id="{279C0E44-F1B7-2A4B-8DC6-50FB9E3554F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932287" y="5755032"/>
            <a:ext cx="781649" cy="652907"/>
          </a:xfrm>
          <a:prstGeom prst="rect">
            <a:avLst/>
          </a:prstGeom>
        </p:spPr>
      </p:pic>
      <p:grpSp>
        <p:nvGrpSpPr>
          <p:cNvPr id="21" name="Ryhmä 20">
            <a:extLst>
              <a:ext uri="{FF2B5EF4-FFF2-40B4-BE49-F238E27FC236}">
                <a16:creationId xmlns:a16="http://schemas.microsoft.com/office/drawing/2014/main" id="{9FE6A44D-1CED-8444-BAF0-C31F082B187C}"/>
              </a:ext>
            </a:extLst>
          </p:cNvPr>
          <p:cNvGrpSpPr/>
          <p:nvPr userDrawn="1"/>
        </p:nvGrpSpPr>
        <p:grpSpPr bwMode="gray">
          <a:xfrm>
            <a:off x="920430" y="5901191"/>
            <a:ext cx="775719" cy="317112"/>
            <a:chOff x="11113" y="1493838"/>
            <a:chExt cx="10321925" cy="4219575"/>
          </a:xfrm>
          <a:solidFill>
            <a:schemeClr val="bg1"/>
          </a:solidFill>
        </p:grpSpPr>
        <p:sp>
          <p:nvSpPr>
            <p:cNvPr id="22" name="Freeform 10">
              <a:extLst>
                <a:ext uri="{FF2B5EF4-FFF2-40B4-BE49-F238E27FC236}">
                  <a16:creationId xmlns:a16="http://schemas.microsoft.com/office/drawing/2014/main" id="{1BF03A86-AD5E-B44C-BF89-1BD94BB090B2}"/>
                </a:ext>
              </a:extLst>
            </p:cNvPr>
            <p:cNvSpPr>
              <a:spLocks/>
            </p:cNvSpPr>
            <p:nvPr/>
          </p:nvSpPr>
          <p:spPr bwMode="gray">
            <a:xfrm>
              <a:off x="6500813" y="1765300"/>
              <a:ext cx="1312863" cy="3070225"/>
            </a:xfrm>
            <a:custGeom>
              <a:avLst/>
              <a:gdLst>
                <a:gd name="T0" fmla="*/ 3177 w 4605"/>
                <a:gd name="T1" fmla="*/ 8943 h 10762"/>
                <a:gd name="T2" fmla="*/ 2067 w 4605"/>
                <a:gd name="T3" fmla="*/ 7683 h 10762"/>
                <a:gd name="T4" fmla="*/ 2067 w 4605"/>
                <a:gd name="T5" fmla="*/ 3975 h 10762"/>
                <a:gd name="T6" fmla="*/ 4484 w 4605"/>
                <a:gd name="T7" fmla="*/ 3975 h 10762"/>
                <a:gd name="T8" fmla="*/ 4484 w 4605"/>
                <a:gd name="T9" fmla="*/ 2249 h 10762"/>
                <a:gd name="T10" fmla="*/ 2067 w 4605"/>
                <a:gd name="T11" fmla="*/ 2249 h 10762"/>
                <a:gd name="T12" fmla="*/ 2067 w 4605"/>
                <a:gd name="T13" fmla="*/ 0 h 10762"/>
                <a:gd name="T14" fmla="*/ 0 w 4605"/>
                <a:gd name="T15" fmla="*/ 0 h 10762"/>
                <a:gd name="T16" fmla="*/ 0 w 4605"/>
                <a:gd name="T17" fmla="*/ 8118 h 10762"/>
                <a:gd name="T18" fmla="*/ 2508 w 4605"/>
                <a:gd name="T19" fmla="*/ 10762 h 10762"/>
                <a:gd name="T20" fmla="*/ 4605 w 4605"/>
                <a:gd name="T21" fmla="*/ 10374 h 10762"/>
                <a:gd name="T22" fmla="*/ 4605 w 4605"/>
                <a:gd name="T23" fmla="*/ 8663 h 10762"/>
                <a:gd name="T24" fmla="*/ 3177 w 4605"/>
                <a:gd name="T25" fmla="*/ 8943 h 107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05" h="10762">
                  <a:moveTo>
                    <a:pt x="3177" y="8943"/>
                  </a:moveTo>
                  <a:cubicBezTo>
                    <a:pt x="2523" y="8943"/>
                    <a:pt x="2067" y="8445"/>
                    <a:pt x="2067" y="7683"/>
                  </a:cubicBezTo>
                  <a:lnTo>
                    <a:pt x="2067" y="3975"/>
                  </a:lnTo>
                  <a:lnTo>
                    <a:pt x="4484" y="3975"/>
                  </a:lnTo>
                  <a:lnTo>
                    <a:pt x="4484" y="2249"/>
                  </a:lnTo>
                  <a:lnTo>
                    <a:pt x="2067" y="2249"/>
                  </a:lnTo>
                  <a:lnTo>
                    <a:pt x="2067" y="0"/>
                  </a:lnTo>
                  <a:lnTo>
                    <a:pt x="0" y="0"/>
                  </a:lnTo>
                  <a:lnTo>
                    <a:pt x="0" y="8118"/>
                  </a:lnTo>
                  <a:cubicBezTo>
                    <a:pt x="0" y="9705"/>
                    <a:pt x="1018" y="10762"/>
                    <a:pt x="2508" y="10762"/>
                  </a:cubicBezTo>
                  <a:cubicBezTo>
                    <a:pt x="3237" y="10762"/>
                    <a:pt x="3982" y="10638"/>
                    <a:pt x="4605" y="10374"/>
                  </a:cubicBezTo>
                  <a:lnTo>
                    <a:pt x="4605" y="8663"/>
                  </a:lnTo>
                  <a:cubicBezTo>
                    <a:pt x="4134" y="8865"/>
                    <a:pt x="3663" y="8943"/>
                    <a:pt x="3177" y="894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5" name="Rectangle 11">
              <a:extLst>
                <a:ext uri="{FF2B5EF4-FFF2-40B4-BE49-F238E27FC236}">
                  <a16:creationId xmlns:a16="http://schemas.microsoft.com/office/drawing/2014/main" id="{5F7C08F7-DF32-CE4B-92AF-E55C31AD74C5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5489575" y="1493838"/>
              <a:ext cx="588963" cy="329723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6" name="Freeform 12">
              <a:extLst>
                <a:ext uri="{FF2B5EF4-FFF2-40B4-BE49-F238E27FC236}">
                  <a16:creationId xmlns:a16="http://schemas.microsoft.com/office/drawing/2014/main" id="{BF20EBDD-C67B-9A4E-BC88-6850265422E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7921625" y="2362200"/>
              <a:ext cx="2411413" cy="2473325"/>
            </a:xfrm>
            <a:custGeom>
              <a:avLst/>
              <a:gdLst>
                <a:gd name="T0" fmla="*/ 6399 w 8465"/>
                <a:gd name="T1" fmla="*/ 4339 h 8678"/>
                <a:gd name="T2" fmla="*/ 4256 w 8465"/>
                <a:gd name="T3" fmla="*/ 6997 h 8678"/>
                <a:gd name="T4" fmla="*/ 2112 w 8465"/>
                <a:gd name="T5" fmla="*/ 4339 h 8678"/>
                <a:gd name="T6" fmla="*/ 4256 w 8465"/>
                <a:gd name="T7" fmla="*/ 1665 h 8678"/>
                <a:gd name="T8" fmla="*/ 6399 w 8465"/>
                <a:gd name="T9" fmla="*/ 4339 h 8678"/>
                <a:gd name="T10" fmla="*/ 8465 w 8465"/>
                <a:gd name="T11" fmla="*/ 8518 h 8678"/>
                <a:gd name="T12" fmla="*/ 8465 w 8465"/>
                <a:gd name="T13" fmla="*/ 160 h 8678"/>
                <a:gd name="T14" fmla="*/ 6399 w 8465"/>
                <a:gd name="T15" fmla="*/ 160 h 8678"/>
                <a:gd name="T16" fmla="*/ 6399 w 8465"/>
                <a:gd name="T17" fmla="*/ 1649 h 8678"/>
                <a:gd name="T18" fmla="*/ 6368 w 8465"/>
                <a:gd name="T19" fmla="*/ 1649 h 8678"/>
                <a:gd name="T20" fmla="*/ 3489 w 8465"/>
                <a:gd name="T21" fmla="*/ 0 h 8678"/>
                <a:gd name="T22" fmla="*/ 0 w 8465"/>
                <a:gd name="T23" fmla="*/ 4339 h 8678"/>
                <a:gd name="T24" fmla="*/ 3473 w 8465"/>
                <a:gd name="T25" fmla="*/ 8678 h 8678"/>
                <a:gd name="T26" fmla="*/ 6368 w 8465"/>
                <a:gd name="T27" fmla="*/ 7029 h 8678"/>
                <a:gd name="T28" fmla="*/ 6399 w 8465"/>
                <a:gd name="T29" fmla="*/ 7029 h 8678"/>
                <a:gd name="T30" fmla="*/ 6399 w 8465"/>
                <a:gd name="T31" fmla="*/ 8518 h 8678"/>
                <a:gd name="T32" fmla="*/ 8465 w 8465"/>
                <a:gd name="T33" fmla="*/ 8518 h 8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65" h="8678">
                  <a:moveTo>
                    <a:pt x="6399" y="4339"/>
                  </a:moveTo>
                  <a:cubicBezTo>
                    <a:pt x="6399" y="5924"/>
                    <a:pt x="5539" y="6997"/>
                    <a:pt x="4256" y="6997"/>
                  </a:cubicBezTo>
                  <a:cubicBezTo>
                    <a:pt x="2973" y="6997"/>
                    <a:pt x="2112" y="5924"/>
                    <a:pt x="2112" y="4339"/>
                  </a:cubicBezTo>
                  <a:cubicBezTo>
                    <a:pt x="2112" y="2738"/>
                    <a:pt x="2973" y="1665"/>
                    <a:pt x="4256" y="1665"/>
                  </a:cubicBezTo>
                  <a:cubicBezTo>
                    <a:pt x="5539" y="1665"/>
                    <a:pt x="6399" y="2738"/>
                    <a:pt x="6399" y="4339"/>
                  </a:cubicBezTo>
                  <a:close/>
                  <a:moveTo>
                    <a:pt x="8465" y="8518"/>
                  </a:moveTo>
                  <a:lnTo>
                    <a:pt x="8465" y="160"/>
                  </a:lnTo>
                  <a:lnTo>
                    <a:pt x="6399" y="160"/>
                  </a:lnTo>
                  <a:lnTo>
                    <a:pt x="6399" y="1649"/>
                  </a:lnTo>
                  <a:lnTo>
                    <a:pt x="6368" y="1649"/>
                  </a:lnTo>
                  <a:cubicBezTo>
                    <a:pt x="5899" y="624"/>
                    <a:pt x="4756" y="0"/>
                    <a:pt x="3489" y="0"/>
                  </a:cubicBezTo>
                  <a:cubicBezTo>
                    <a:pt x="1408" y="0"/>
                    <a:pt x="0" y="1729"/>
                    <a:pt x="0" y="4339"/>
                  </a:cubicBezTo>
                  <a:cubicBezTo>
                    <a:pt x="0" y="6949"/>
                    <a:pt x="1392" y="8678"/>
                    <a:pt x="3473" y="8678"/>
                  </a:cubicBezTo>
                  <a:cubicBezTo>
                    <a:pt x="4756" y="8678"/>
                    <a:pt x="5914" y="8053"/>
                    <a:pt x="6368" y="7029"/>
                  </a:cubicBezTo>
                  <a:lnTo>
                    <a:pt x="6399" y="7029"/>
                  </a:lnTo>
                  <a:lnTo>
                    <a:pt x="6399" y="8518"/>
                  </a:lnTo>
                  <a:lnTo>
                    <a:pt x="8465" y="85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7" name="Freeform 13">
              <a:extLst>
                <a:ext uri="{FF2B5EF4-FFF2-40B4-BE49-F238E27FC236}">
                  <a16:creationId xmlns:a16="http://schemas.microsoft.com/office/drawing/2014/main" id="{4D8D2606-1E3B-6B43-8B12-6B48F65EDAA9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2630488" y="2362200"/>
              <a:ext cx="2413000" cy="2473325"/>
            </a:xfrm>
            <a:custGeom>
              <a:avLst/>
              <a:gdLst>
                <a:gd name="T0" fmla="*/ 4256 w 8466"/>
                <a:gd name="T1" fmla="*/ 1665 h 8678"/>
                <a:gd name="T2" fmla="*/ 2113 w 8466"/>
                <a:gd name="T3" fmla="*/ 4339 h 8678"/>
                <a:gd name="T4" fmla="*/ 4256 w 8466"/>
                <a:gd name="T5" fmla="*/ 6997 h 8678"/>
                <a:gd name="T6" fmla="*/ 6400 w 8466"/>
                <a:gd name="T7" fmla="*/ 4339 h 8678"/>
                <a:gd name="T8" fmla="*/ 4256 w 8466"/>
                <a:gd name="T9" fmla="*/ 1665 h 8678"/>
                <a:gd name="T10" fmla="*/ 6400 w 8466"/>
                <a:gd name="T11" fmla="*/ 8518 h 8678"/>
                <a:gd name="T12" fmla="*/ 6400 w 8466"/>
                <a:gd name="T13" fmla="*/ 7029 h 8678"/>
                <a:gd name="T14" fmla="*/ 6369 w 8466"/>
                <a:gd name="T15" fmla="*/ 7029 h 8678"/>
                <a:gd name="T16" fmla="*/ 3474 w 8466"/>
                <a:gd name="T17" fmla="*/ 8678 h 8678"/>
                <a:gd name="T18" fmla="*/ 0 w 8466"/>
                <a:gd name="T19" fmla="*/ 4339 h 8678"/>
                <a:gd name="T20" fmla="*/ 3490 w 8466"/>
                <a:gd name="T21" fmla="*/ 0 h 8678"/>
                <a:gd name="T22" fmla="*/ 6369 w 8466"/>
                <a:gd name="T23" fmla="*/ 1649 h 8678"/>
                <a:gd name="T24" fmla="*/ 6400 w 8466"/>
                <a:gd name="T25" fmla="*/ 1649 h 8678"/>
                <a:gd name="T26" fmla="*/ 6400 w 8466"/>
                <a:gd name="T27" fmla="*/ 160 h 8678"/>
                <a:gd name="T28" fmla="*/ 8466 w 8466"/>
                <a:gd name="T29" fmla="*/ 160 h 8678"/>
                <a:gd name="T30" fmla="*/ 8466 w 8466"/>
                <a:gd name="T31" fmla="*/ 8518 h 8678"/>
                <a:gd name="T32" fmla="*/ 6400 w 8466"/>
                <a:gd name="T33" fmla="*/ 8518 h 86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66" h="8678">
                  <a:moveTo>
                    <a:pt x="4256" y="1665"/>
                  </a:moveTo>
                  <a:cubicBezTo>
                    <a:pt x="2973" y="1665"/>
                    <a:pt x="2113" y="2738"/>
                    <a:pt x="2113" y="4339"/>
                  </a:cubicBezTo>
                  <a:cubicBezTo>
                    <a:pt x="2113" y="5924"/>
                    <a:pt x="2973" y="6997"/>
                    <a:pt x="4256" y="6997"/>
                  </a:cubicBezTo>
                  <a:cubicBezTo>
                    <a:pt x="5539" y="6997"/>
                    <a:pt x="6400" y="5924"/>
                    <a:pt x="6400" y="4339"/>
                  </a:cubicBezTo>
                  <a:cubicBezTo>
                    <a:pt x="6400" y="2738"/>
                    <a:pt x="5539" y="1665"/>
                    <a:pt x="4256" y="1665"/>
                  </a:cubicBezTo>
                  <a:close/>
                  <a:moveTo>
                    <a:pt x="6400" y="8518"/>
                  </a:moveTo>
                  <a:lnTo>
                    <a:pt x="6400" y="7029"/>
                  </a:lnTo>
                  <a:lnTo>
                    <a:pt x="6369" y="7029"/>
                  </a:lnTo>
                  <a:cubicBezTo>
                    <a:pt x="5915" y="8053"/>
                    <a:pt x="4757" y="8678"/>
                    <a:pt x="3474" y="8678"/>
                  </a:cubicBezTo>
                  <a:cubicBezTo>
                    <a:pt x="1393" y="8678"/>
                    <a:pt x="0" y="6949"/>
                    <a:pt x="0" y="4339"/>
                  </a:cubicBezTo>
                  <a:cubicBezTo>
                    <a:pt x="0" y="1729"/>
                    <a:pt x="1408" y="0"/>
                    <a:pt x="3490" y="0"/>
                  </a:cubicBezTo>
                  <a:cubicBezTo>
                    <a:pt x="4757" y="0"/>
                    <a:pt x="5899" y="624"/>
                    <a:pt x="6369" y="1649"/>
                  </a:cubicBezTo>
                  <a:lnTo>
                    <a:pt x="6400" y="1649"/>
                  </a:lnTo>
                  <a:lnTo>
                    <a:pt x="6400" y="160"/>
                  </a:lnTo>
                  <a:lnTo>
                    <a:pt x="8466" y="160"/>
                  </a:lnTo>
                  <a:lnTo>
                    <a:pt x="8466" y="8518"/>
                  </a:lnTo>
                  <a:lnTo>
                    <a:pt x="6400" y="85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  <p:sp>
          <p:nvSpPr>
            <p:cNvPr id="28" name="Freeform 14">
              <a:extLst>
                <a:ext uri="{FF2B5EF4-FFF2-40B4-BE49-F238E27FC236}">
                  <a16:creationId xmlns:a16="http://schemas.microsoft.com/office/drawing/2014/main" id="{C96659AA-C00F-2F47-B02A-7BA69F29A27A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1113" y="2362200"/>
              <a:ext cx="2408238" cy="3351213"/>
            </a:xfrm>
            <a:custGeom>
              <a:avLst/>
              <a:gdLst>
                <a:gd name="T0" fmla="*/ 6353 w 8450"/>
                <a:gd name="T1" fmla="*/ 4339 h 11755"/>
                <a:gd name="T2" fmla="*/ 4209 w 8450"/>
                <a:gd name="T3" fmla="*/ 6997 h 11755"/>
                <a:gd name="T4" fmla="*/ 2066 w 8450"/>
                <a:gd name="T5" fmla="*/ 4339 h 11755"/>
                <a:gd name="T6" fmla="*/ 4209 w 8450"/>
                <a:gd name="T7" fmla="*/ 1665 h 11755"/>
                <a:gd name="T8" fmla="*/ 6353 w 8450"/>
                <a:gd name="T9" fmla="*/ 4339 h 11755"/>
                <a:gd name="T10" fmla="*/ 8450 w 8450"/>
                <a:gd name="T11" fmla="*/ 4339 h 11755"/>
                <a:gd name="T12" fmla="*/ 4992 w 8450"/>
                <a:gd name="T13" fmla="*/ 0 h 11755"/>
                <a:gd name="T14" fmla="*/ 2097 w 8450"/>
                <a:gd name="T15" fmla="*/ 1649 h 11755"/>
                <a:gd name="T16" fmla="*/ 2066 w 8450"/>
                <a:gd name="T17" fmla="*/ 1649 h 11755"/>
                <a:gd name="T18" fmla="*/ 2066 w 8450"/>
                <a:gd name="T19" fmla="*/ 160 h 11755"/>
                <a:gd name="T20" fmla="*/ 0 w 8450"/>
                <a:gd name="T21" fmla="*/ 160 h 11755"/>
                <a:gd name="T22" fmla="*/ 0 w 8450"/>
                <a:gd name="T23" fmla="*/ 11755 h 11755"/>
                <a:gd name="T24" fmla="*/ 2066 w 8450"/>
                <a:gd name="T25" fmla="*/ 11755 h 11755"/>
                <a:gd name="T26" fmla="*/ 2066 w 8450"/>
                <a:gd name="T27" fmla="*/ 7029 h 11755"/>
                <a:gd name="T28" fmla="*/ 2097 w 8450"/>
                <a:gd name="T29" fmla="*/ 7029 h 11755"/>
                <a:gd name="T30" fmla="*/ 4976 w 8450"/>
                <a:gd name="T31" fmla="*/ 8678 h 11755"/>
                <a:gd name="T32" fmla="*/ 8450 w 8450"/>
                <a:gd name="T33" fmla="*/ 4339 h 11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8450" h="11755">
                  <a:moveTo>
                    <a:pt x="6353" y="4339"/>
                  </a:moveTo>
                  <a:cubicBezTo>
                    <a:pt x="6353" y="5924"/>
                    <a:pt x="5492" y="6997"/>
                    <a:pt x="4209" y="6997"/>
                  </a:cubicBezTo>
                  <a:cubicBezTo>
                    <a:pt x="2926" y="6997"/>
                    <a:pt x="2066" y="5924"/>
                    <a:pt x="2066" y="4339"/>
                  </a:cubicBezTo>
                  <a:cubicBezTo>
                    <a:pt x="2066" y="2738"/>
                    <a:pt x="2926" y="1665"/>
                    <a:pt x="4209" y="1665"/>
                  </a:cubicBezTo>
                  <a:cubicBezTo>
                    <a:pt x="5492" y="1665"/>
                    <a:pt x="6353" y="2738"/>
                    <a:pt x="6353" y="4339"/>
                  </a:cubicBezTo>
                  <a:close/>
                  <a:moveTo>
                    <a:pt x="8450" y="4339"/>
                  </a:moveTo>
                  <a:cubicBezTo>
                    <a:pt x="8450" y="1729"/>
                    <a:pt x="7073" y="0"/>
                    <a:pt x="4992" y="0"/>
                  </a:cubicBezTo>
                  <a:cubicBezTo>
                    <a:pt x="3709" y="0"/>
                    <a:pt x="2566" y="624"/>
                    <a:pt x="2097" y="1649"/>
                  </a:cubicBezTo>
                  <a:lnTo>
                    <a:pt x="2066" y="1649"/>
                  </a:lnTo>
                  <a:lnTo>
                    <a:pt x="2066" y="160"/>
                  </a:lnTo>
                  <a:lnTo>
                    <a:pt x="0" y="160"/>
                  </a:lnTo>
                  <a:lnTo>
                    <a:pt x="0" y="11755"/>
                  </a:lnTo>
                  <a:lnTo>
                    <a:pt x="2066" y="11755"/>
                  </a:lnTo>
                  <a:lnTo>
                    <a:pt x="2066" y="7029"/>
                  </a:lnTo>
                  <a:lnTo>
                    <a:pt x="2097" y="7029"/>
                  </a:lnTo>
                  <a:cubicBezTo>
                    <a:pt x="2551" y="8053"/>
                    <a:pt x="3709" y="8678"/>
                    <a:pt x="4976" y="8678"/>
                  </a:cubicBezTo>
                  <a:cubicBezTo>
                    <a:pt x="7057" y="8678"/>
                    <a:pt x="8450" y="6949"/>
                    <a:pt x="8450" y="43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fi-FI"/>
            </a:p>
          </p:txBody>
        </p:sp>
      </p:grpSp>
      <p:pic>
        <p:nvPicPr>
          <p:cNvPr id="30" name="Kuva 29">
            <a:extLst>
              <a:ext uri="{FF2B5EF4-FFF2-40B4-BE49-F238E27FC236}">
                <a16:creationId xmlns:a16="http://schemas.microsoft.com/office/drawing/2014/main" id="{2F06D2FD-F34C-E74A-B017-EC8668C4D05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468833" y="0"/>
            <a:ext cx="3733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3808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tekstiä_luettelo_kuv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7536032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6414708" cy="4139803"/>
          </a:xfrm>
        </p:spPr>
        <p:txBody>
          <a:bodyPr anchor="ctr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11">
            <a:extLst>
              <a:ext uri="{FF2B5EF4-FFF2-40B4-BE49-F238E27FC236}">
                <a16:creationId xmlns:a16="http://schemas.microsoft.com/office/drawing/2014/main" id="{8D8ACF2D-2DD2-4CAA-99FE-D31642088108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8450432" y="0"/>
            <a:ext cx="3741567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</a:t>
            </a:r>
          </a:p>
        </p:txBody>
      </p:sp>
      <p:pic>
        <p:nvPicPr>
          <p:cNvPr id="11" name="Kuva 1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80EE9E8A-3684-426D-8912-D5AD450E2B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9" name="Tekstin paikkamerkki 16">
            <a:extLst>
              <a:ext uri="{FF2B5EF4-FFF2-40B4-BE49-F238E27FC236}">
                <a16:creationId xmlns:a16="http://schemas.microsoft.com/office/drawing/2014/main" id="{278E9283-4821-462B-99D8-3D8999419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9108" y="2557023"/>
            <a:ext cx="2242648" cy="2243576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21913834"/>
      </p:ext>
    </p:extLst>
  </p:cSld>
  <p:clrMapOvr>
    <a:masterClrMapping/>
  </p:clrMapOvr>
  <p:transition spd="med">
    <p:pull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tekstiä_kuv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95631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C9E27950-D5F0-42B2-AA4A-B69E2DAF5489}"/>
              </a:ext>
            </a:extLst>
          </p:cNvPr>
          <p:cNvSpPr/>
          <p:nvPr userDrawn="1"/>
        </p:nvSpPr>
        <p:spPr bwMode="auto">
          <a:xfrm rot="16200000">
            <a:off x="6819903" y="1704975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FFDFF550-A94F-4722-AEE6-2D547A3361EB}"/>
              </a:ext>
            </a:extLst>
          </p:cNvPr>
          <p:cNvSpPr/>
          <p:nvPr userDrawn="1"/>
        </p:nvSpPr>
        <p:spPr bwMode="auto">
          <a:xfrm>
            <a:off x="8486775" y="2198722"/>
            <a:ext cx="3440285" cy="3440285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10999384-357A-47C1-A3C0-9F7287F64221}"/>
              </a:ext>
            </a:extLst>
          </p:cNvPr>
          <p:cNvSpPr/>
          <p:nvPr userDrawn="1"/>
        </p:nvSpPr>
        <p:spPr bwMode="auto">
          <a:xfrm rot="5400000">
            <a:off x="10477500" y="0"/>
            <a:ext cx="1714500" cy="1714500"/>
          </a:xfrm>
          <a:custGeom>
            <a:avLst/>
            <a:gdLst>
              <a:gd name="connsiteX0" fmla="*/ 0 w 1714500"/>
              <a:gd name="connsiteY0" fmla="*/ 0 h 1714500"/>
              <a:gd name="connsiteX1" fmla="*/ 1714500 w 1714500"/>
              <a:gd name="connsiteY1" fmla="*/ 0 h 1714500"/>
              <a:gd name="connsiteX2" fmla="*/ 0 w 1714500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cubicBezTo>
                  <a:pt x="1714500" y="946892"/>
                  <a:pt x="946892" y="1714500"/>
                  <a:pt x="0" y="171450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Kuvan paikkamerkki 11">
            <a:extLst>
              <a:ext uri="{FF2B5EF4-FFF2-40B4-BE49-F238E27FC236}">
                <a16:creationId xmlns:a16="http://schemas.microsoft.com/office/drawing/2014/main" id="{8D8ACF2D-2DD2-4CAA-99FE-D31642088108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8735960" y="2457089"/>
            <a:ext cx="2941914" cy="292355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</a:t>
            </a:r>
          </a:p>
        </p:txBody>
      </p:sp>
      <p:pic>
        <p:nvPicPr>
          <p:cNvPr id="11" name="Kuva 1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80EE9E8A-3684-426D-8912-D5AD450E2B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7536032" cy="4139803"/>
          </a:xfrm>
        </p:spPr>
        <p:txBody>
          <a:bodyPr anchor="ctr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23294327"/>
      </p:ext>
    </p:extLst>
  </p:cSld>
  <p:clrMapOvr>
    <a:masterClrMapping/>
  </p:clrMapOvr>
  <p:transition spd="med">
    <p:pull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1_Otsikko, kuva ja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5802284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A78E837A-0324-451C-8C4B-6B755F00C36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057400"/>
            <a:ext cx="5802284" cy="4549775"/>
          </a:xfrm>
        </p:spPr>
        <p:txBody>
          <a:bodyPr anchor="ctr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9" name="Kuvan paikkamerkki 8">
            <a:extLst>
              <a:ext uri="{FF2B5EF4-FFF2-40B4-BE49-F238E27FC236}">
                <a16:creationId xmlns:a16="http://schemas.microsoft.com/office/drawing/2014/main" id="{8019F8FC-DA7F-49E0-951A-E076AC00574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324826" y="0"/>
            <a:ext cx="3408362" cy="5195414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Klikkaa ja lisää kuva</a:t>
            </a:r>
          </a:p>
        </p:txBody>
      </p:sp>
      <p:sp>
        <p:nvSpPr>
          <p:cNvPr id="18" name="Vapaamuotoinen: Muoto 17">
            <a:extLst>
              <a:ext uri="{FF2B5EF4-FFF2-40B4-BE49-F238E27FC236}">
                <a16:creationId xmlns:a16="http://schemas.microsoft.com/office/drawing/2014/main" id="{95CF51CA-F0D8-4A69-83AB-5224CFC67009}"/>
              </a:ext>
            </a:extLst>
          </p:cNvPr>
          <p:cNvSpPr/>
          <p:nvPr userDrawn="1"/>
        </p:nvSpPr>
        <p:spPr bwMode="auto">
          <a:xfrm>
            <a:off x="9733189" y="-762"/>
            <a:ext cx="2181307" cy="6858762"/>
          </a:xfrm>
          <a:custGeom>
            <a:avLst/>
            <a:gdLst>
              <a:gd name="connsiteX0" fmla="*/ 0 w 2153921"/>
              <a:gd name="connsiteY0" fmla="*/ 0 h 6772651"/>
              <a:gd name="connsiteX1" fmla="*/ 194121 w 2153921"/>
              <a:gd name="connsiteY1" fmla="*/ 93513 h 6772651"/>
              <a:gd name="connsiteX2" fmla="*/ 2153921 w 2153921"/>
              <a:gd name="connsiteY2" fmla="*/ 3386325 h 6772651"/>
              <a:gd name="connsiteX3" fmla="*/ 194121 w 2153921"/>
              <a:gd name="connsiteY3" fmla="*/ 6679138 h 6772651"/>
              <a:gd name="connsiteX4" fmla="*/ 0 w 2153921"/>
              <a:gd name="connsiteY4" fmla="*/ 6772651 h 6772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53921" h="6772651">
                <a:moveTo>
                  <a:pt x="0" y="0"/>
                </a:moveTo>
                <a:lnTo>
                  <a:pt x="194121" y="93513"/>
                </a:lnTo>
                <a:cubicBezTo>
                  <a:pt x="1361466" y="727653"/>
                  <a:pt x="2153921" y="1964445"/>
                  <a:pt x="2153921" y="3386325"/>
                </a:cubicBezTo>
                <a:cubicBezTo>
                  <a:pt x="2153921" y="4808205"/>
                  <a:pt x="1361466" y="6044998"/>
                  <a:pt x="194121" y="6679138"/>
                </a:cubicBezTo>
                <a:lnTo>
                  <a:pt x="0" y="6772651"/>
                </a:ln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9" name="Suorakulmio 18">
            <a:extLst>
              <a:ext uri="{FF2B5EF4-FFF2-40B4-BE49-F238E27FC236}">
                <a16:creationId xmlns:a16="http://schemas.microsoft.com/office/drawing/2014/main" id="{7A2B812C-0674-4F76-94A5-A5D9BFF45D8C}"/>
              </a:ext>
            </a:extLst>
          </p:cNvPr>
          <p:cNvSpPr/>
          <p:nvPr userDrawn="1"/>
        </p:nvSpPr>
        <p:spPr bwMode="auto">
          <a:xfrm>
            <a:off x="6324797" y="5195414"/>
            <a:ext cx="3408391" cy="166258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26" name="Vapaamuotoinen: Muoto 25">
            <a:extLst>
              <a:ext uri="{FF2B5EF4-FFF2-40B4-BE49-F238E27FC236}">
                <a16:creationId xmlns:a16="http://schemas.microsoft.com/office/drawing/2014/main" id="{941DE86C-6ACD-466D-8F4A-1D268282A0A7}"/>
              </a:ext>
            </a:extLst>
          </p:cNvPr>
          <p:cNvSpPr/>
          <p:nvPr userDrawn="1"/>
        </p:nvSpPr>
        <p:spPr bwMode="auto">
          <a:xfrm>
            <a:off x="4635494" y="5195414"/>
            <a:ext cx="1689302" cy="1662586"/>
          </a:xfrm>
          <a:custGeom>
            <a:avLst/>
            <a:gdLst>
              <a:gd name="connsiteX0" fmla="*/ 1625928 w 1689302"/>
              <a:gd name="connsiteY0" fmla="*/ 0 h 1662586"/>
              <a:gd name="connsiteX1" fmla="*/ 1689302 w 1689302"/>
              <a:gd name="connsiteY1" fmla="*/ 3200 h 1662586"/>
              <a:gd name="connsiteX2" fmla="*/ 1689302 w 1689302"/>
              <a:gd name="connsiteY2" fmla="*/ 1662586 h 1662586"/>
              <a:gd name="connsiteX3" fmla="*/ 1851 w 1689302"/>
              <a:gd name="connsiteY3" fmla="*/ 1662586 h 1662586"/>
              <a:gd name="connsiteX4" fmla="*/ 0 w 1689302"/>
              <a:gd name="connsiteY4" fmla="*/ 1625928 h 1662586"/>
              <a:gd name="connsiteX5" fmla="*/ 1625928 w 1689302"/>
              <a:gd name="connsiteY5" fmla="*/ 0 h 166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9302" h="1662586">
                <a:moveTo>
                  <a:pt x="1625928" y="0"/>
                </a:moveTo>
                <a:lnTo>
                  <a:pt x="1689302" y="3200"/>
                </a:lnTo>
                <a:lnTo>
                  <a:pt x="1689302" y="1662586"/>
                </a:lnTo>
                <a:lnTo>
                  <a:pt x="1851" y="1662586"/>
                </a:lnTo>
                <a:lnTo>
                  <a:pt x="0" y="1625928"/>
                </a:lnTo>
                <a:cubicBezTo>
                  <a:pt x="0" y="727953"/>
                  <a:pt x="727953" y="0"/>
                  <a:pt x="1625928" y="0"/>
                </a:cubicBezTo>
                <a:close/>
              </a:path>
            </a:pathLst>
          </a:cu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81789897"/>
      </p:ext>
    </p:extLst>
  </p:cSld>
  <p:clrMapOvr>
    <a:masterClrMapping/>
  </p:clrMapOvr>
  <p:transition spd="med">
    <p:pull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Otsikko ja tekstiä_luettelo_infolt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4076700" y="250169"/>
            <a:ext cx="72009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4076699" y="2057402"/>
            <a:ext cx="7200899" cy="4139803"/>
          </a:xfrm>
        </p:spPr>
        <p:txBody>
          <a:bodyPr anchor="t">
            <a:normAutofit/>
          </a:bodyPr>
          <a:lstStyle>
            <a:lvl1pPr marL="447675" indent="-447675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pic>
        <p:nvPicPr>
          <p:cNvPr id="11" name="Kuva 1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80EE9E8A-3684-426D-8912-D5AD450E2B0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10" name="Tekstin paikkamerkki 21">
            <a:extLst>
              <a:ext uri="{FF2B5EF4-FFF2-40B4-BE49-F238E27FC236}">
                <a16:creationId xmlns:a16="http://schemas.microsoft.com/office/drawing/2014/main" id="{1AD18CCA-C041-481A-B10E-316F3E530BC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2810" y="475468"/>
            <a:ext cx="3286547" cy="954088"/>
          </a:xfrm>
          <a:custGeom>
            <a:avLst/>
            <a:gdLst>
              <a:gd name="connsiteX0" fmla="*/ 160840 w 5052052"/>
              <a:gd name="connsiteY0" fmla="*/ 0 h 954088"/>
              <a:gd name="connsiteX1" fmla="*/ 4893034 w 5052052"/>
              <a:gd name="connsiteY1" fmla="*/ 0 h 954088"/>
              <a:gd name="connsiteX2" fmla="*/ 5052052 w 5052052"/>
              <a:gd name="connsiteY2" fmla="*/ 159018 h 954088"/>
              <a:gd name="connsiteX3" fmla="*/ 5052052 w 5052052"/>
              <a:gd name="connsiteY3" fmla="*/ 795070 h 954088"/>
              <a:gd name="connsiteX4" fmla="*/ 5049330 w 5052052"/>
              <a:gd name="connsiteY4" fmla="*/ 808553 h 954088"/>
              <a:gd name="connsiteX5" fmla="*/ 5049330 w 5052052"/>
              <a:gd name="connsiteY5" fmla="*/ 954088 h 954088"/>
              <a:gd name="connsiteX6" fmla="*/ 4893034 w 5052052"/>
              <a:gd name="connsiteY6" fmla="*/ 954088 h 954088"/>
              <a:gd name="connsiteX7" fmla="*/ 160840 w 5052052"/>
              <a:gd name="connsiteY7" fmla="*/ 954088 h 954088"/>
              <a:gd name="connsiteX8" fmla="*/ 0 w 5052052"/>
              <a:gd name="connsiteY8" fmla="*/ 954088 h 954088"/>
              <a:gd name="connsiteX9" fmla="*/ 0 w 5052052"/>
              <a:gd name="connsiteY9" fmla="*/ 233273 h 954088"/>
              <a:gd name="connsiteX10" fmla="*/ 1822 w 5052052"/>
              <a:gd name="connsiteY10" fmla="*/ 233273 h 954088"/>
              <a:gd name="connsiteX11" fmla="*/ 1822 w 5052052"/>
              <a:gd name="connsiteY11" fmla="*/ 159018 h 954088"/>
              <a:gd name="connsiteX12" fmla="*/ 160840 w 5052052"/>
              <a:gd name="connsiteY12" fmla="*/ 0 h 9540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052052" h="954088">
                <a:moveTo>
                  <a:pt x="160840" y="0"/>
                </a:moveTo>
                <a:lnTo>
                  <a:pt x="4893034" y="0"/>
                </a:lnTo>
                <a:cubicBezTo>
                  <a:pt x="4980857" y="0"/>
                  <a:pt x="5052052" y="71195"/>
                  <a:pt x="5052052" y="159018"/>
                </a:cubicBezTo>
                <a:lnTo>
                  <a:pt x="5052052" y="795070"/>
                </a:lnTo>
                <a:lnTo>
                  <a:pt x="5049330" y="808553"/>
                </a:lnTo>
                <a:lnTo>
                  <a:pt x="5049330" y="954088"/>
                </a:lnTo>
                <a:lnTo>
                  <a:pt x="4893034" y="954088"/>
                </a:lnTo>
                <a:lnTo>
                  <a:pt x="160840" y="954088"/>
                </a:lnTo>
                <a:lnTo>
                  <a:pt x="0" y="954088"/>
                </a:lnTo>
                <a:lnTo>
                  <a:pt x="0" y="233273"/>
                </a:lnTo>
                <a:lnTo>
                  <a:pt x="1822" y="233273"/>
                </a:lnTo>
                <a:lnTo>
                  <a:pt x="1822" y="159018"/>
                </a:lnTo>
                <a:cubicBezTo>
                  <a:pt x="1822" y="71195"/>
                  <a:pt x="73017" y="0"/>
                  <a:pt x="160840" y="0"/>
                </a:cubicBez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algn="ctr">
              <a:defRPr sz="1875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Otsikko 2</a:t>
            </a:r>
          </a:p>
        </p:txBody>
      </p:sp>
      <p:sp>
        <p:nvSpPr>
          <p:cNvPr id="12" name="Sisällön paikkamerkki 19">
            <a:extLst>
              <a:ext uri="{FF2B5EF4-FFF2-40B4-BE49-F238E27FC236}">
                <a16:creationId xmlns:a16="http://schemas.microsoft.com/office/drawing/2014/main" id="{2DEFF288-9567-4B21-8376-38FE806CB80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83398" y="1429556"/>
            <a:ext cx="3285959" cy="5043420"/>
          </a:xfrm>
          <a:custGeom>
            <a:avLst/>
            <a:gdLst>
              <a:gd name="connsiteX0" fmla="*/ 0 w 5051148"/>
              <a:gd name="connsiteY0" fmla="*/ 0 h 3519063"/>
              <a:gd name="connsiteX1" fmla="*/ 5049330 w 5051148"/>
              <a:gd name="connsiteY1" fmla="*/ 0 h 3519063"/>
              <a:gd name="connsiteX2" fmla="*/ 5049330 w 5051148"/>
              <a:gd name="connsiteY2" fmla="*/ 536173 h 3519063"/>
              <a:gd name="connsiteX3" fmla="*/ 5051148 w 5051148"/>
              <a:gd name="connsiteY3" fmla="*/ 554207 h 3519063"/>
              <a:gd name="connsiteX4" fmla="*/ 5051148 w 5051148"/>
              <a:gd name="connsiteY4" fmla="*/ 2730200 h 3519063"/>
              <a:gd name="connsiteX5" fmla="*/ 5051138 w 5051148"/>
              <a:gd name="connsiteY5" fmla="*/ 2730299 h 3519063"/>
              <a:gd name="connsiteX6" fmla="*/ 5051138 w 5051148"/>
              <a:gd name="connsiteY6" fmla="*/ 3355812 h 3519063"/>
              <a:gd name="connsiteX7" fmla="*/ 4887887 w 5051148"/>
              <a:gd name="connsiteY7" fmla="*/ 3519063 h 3519063"/>
              <a:gd name="connsiteX8" fmla="*/ 165065 w 5051148"/>
              <a:gd name="connsiteY8" fmla="*/ 3519063 h 3519063"/>
              <a:gd name="connsiteX9" fmla="*/ 1814 w 5051148"/>
              <a:gd name="connsiteY9" fmla="*/ 3355812 h 3519063"/>
              <a:gd name="connsiteX10" fmla="*/ 1814 w 5051148"/>
              <a:gd name="connsiteY10" fmla="*/ 2702826 h 3519063"/>
              <a:gd name="connsiteX11" fmla="*/ 1824 w 5051148"/>
              <a:gd name="connsiteY11" fmla="*/ 2702777 h 3519063"/>
              <a:gd name="connsiteX12" fmla="*/ 1824 w 5051148"/>
              <a:gd name="connsiteY12" fmla="*/ 1720850 h 3519063"/>
              <a:gd name="connsiteX13" fmla="*/ 0 w 5051148"/>
              <a:gd name="connsiteY13" fmla="*/ 1720850 h 35190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5051148" h="3519063">
                <a:moveTo>
                  <a:pt x="0" y="0"/>
                </a:moveTo>
                <a:lnTo>
                  <a:pt x="5049330" y="0"/>
                </a:lnTo>
                <a:lnTo>
                  <a:pt x="5049330" y="536173"/>
                </a:lnTo>
                <a:lnTo>
                  <a:pt x="5051148" y="554207"/>
                </a:lnTo>
                <a:lnTo>
                  <a:pt x="5051148" y="2730200"/>
                </a:lnTo>
                <a:lnTo>
                  <a:pt x="5051138" y="2730299"/>
                </a:lnTo>
                <a:lnTo>
                  <a:pt x="5051138" y="3355812"/>
                </a:lnTo>
                <a:cubicBezTo>
                  <a:pt x="5051138" y="3445973"/>
                  <a:pt x="4978048" y="3519063"/>
                  <a:pt x="4887887" y="3519063"/>
                </a:cubicBezTo>
                <a:lnTo>
                  <a:pt x="165065" y="3519063"/>
                </a:lnTo>
                <a:cubicBezTo>
                  <a:pt x="74904" y="3519063"/>
                  <a:pt x="1814" y="3445973"/>
                  <a:pt x="1814" y="3355812"/>
                </a:cubicBezTo>
                <a:lnTo>
                  <a:pt x="1814" y="2702826"/>
                </a:lnTo>
                <a:lnTo>
                  <a:pt x="1824" y="2702777"/>
                </a:lnTo>
                <a:lnTo>
                  <a:pt x="1824" y="1720850"/>
                </a:lnTo>
                <a:lnTo>
                  <a:pt x="0" y="1720850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 marL="0" indent="0" algn="ctr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Libre Franklin SemiBold" panose="00000700000000000000" pitchFamily="2" charset="0"/>
              </a:defRPr>
            </a:lvl1pPr>
            <a:lvl2pPr>
              <a:spcBef>
                <a:spcPts val="0"/>
              </a:spcBef>
              <a:spcAft>
                <a:spcPts val="416"/>
              </a:spcAft>
              <a:defRPr/>
            </a:lvl2pPr>
            <a:lvl3pPr>
              <a:spcBef>
                <a:spcPts val="0"/>
              </a:spcBef>
              <a:spcAft>
                <a:spcPts val="416"/>
              </a:spcAft>
              <a:defRPr/>
            </a:lvl3pPr>
            <a:lvl4pPr>
              <a:spcBef>
                <a:spcPts val="0"/>
              </a:spcBef>
              <a:spcAft>
                <a:spcPts val="416"/>
              </a:spcAft>
              <a:defRPr/>
            </a:lvl4pPr>
            <a:lvl5pPr>
              <a:spcBef>
                <a:spcPts val="0"/>
              </a:spcBef>
              <a:spcAft>
                <a:spcPts val="416"/>
              </a:spcAft>
              <a:defRPr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cxnSp>
        <p:nvCxnSpPr>
          <p:cNvPr id="15" name="Suora yhdysviiva 14">
            <a:extLst>
              <a:ext uri="{FF2B5EF4-FFF2-40B4-BE49-F238E27FC236}">
                <a16:creationId xmlns:a16="http://schemas.microsoft.com/office/drawing/2014/main" id="{0CB4A3E9-50FF-47E5-806A-8104C308D838}"/>
              </a:ext>
            </a:extLst>
          </p:cNvPr>
          <p:cNvCxnSpPr/>
          <p:nvPr userDrawn="1"/>
        </p:nvCxnSpPr>
        <p:spPr bwMode="auto">
          <a:xfrm>
            <a:off x="981075" y="1429556"/>
            <a:ext cx="2219325" cy="0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3395672459"/>
      </p:ext>
    </p:extLst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10363200" cy="4139803"/>
          </a:xfrm>
        </p:spPr>
        <p:txBody>
          <a:bodyPr anchor="ctr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3276158684"/>
      </p:ext>
    </p:extLst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_2pl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10363200" cy="4139803"/>
          </a:xfrm>
        </p:spPr>
        <p:txBody>
          <a:bodyPr numCol="2" anchor="ctr">
            <a:normAutofit/>
          </a:bodyPr>
          <a:lstStyle>
            <a:lvl1pPr>
              <a:spcBef>
                <a:spcPts val="0"/>
              </a:spcBef>
              <a:spcAft>
                <a:spcPts val="1200"/>
              </a:spcAft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726681029"/>
      </p:ext>
    </p:extLst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_luette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10363200" cy="4139803"/>
          </a:xfrm>
        </p:spPr>
        <p:txBody>
          <a:bodyPr anchor="ctr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1609495992"/>
      </p:ext>
    </p:extLst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_luettelo_2pl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10363200" cy="4139803"/>
          </a:xfrm>
        </p:spPr>
        <p:txBody>
          <a:bodyPr numCol="2" anchor="ctr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103632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</p:spTree>
    <p:extLst>
      <p:ext uri="{BB962C8B-B14F-4D97-AF65-F5344CB8AC3E}">
        <p14:creationId xmlns:p14="http://schemas.microsoft.com/office/powerpoint/2010/main" val="3786689267"/>
      </p:ext>
    </p:extLst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_kuv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9563100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5" name="Vapaamuotoinen: Muoto 4">
            <a:extLst>
              <a:ext uri="{FF2B5EF4-FFF2-40B4-BE49-F238E27FC236}">
                <a16:creationId xmlns:a16="http://schemas.microsoft.com/office/drawing/2014/main" id="{C9E27950-D5F0-42B2-AA4A-B69E2DAF5489}"/>
              </a:ext>
            </a:extLst>
          </p:cNvPr>
          <p:cNvSpPr/>
          <p:nvPr/>
        </p:nvSpPr>
        <p:spPr bwMode="auto">
          <a:xfrm rot="16200000">
            <a:off x="6819903" y="1704975"/>
            <a:ext cx="3429000" cy="6858000"/>
          </a:xfrm>
          <a:custGeom>
            <a:avLst/>
            <a:gdLst>
              <a:gd name="connsiteX0" fmla="*/ 0 w 3429000"/>
              <a:gd name="connsiteY0" fmla="*/ 0 h 6858000"/>
              <a:gd name="connsiteX1" fmla="*/ 3429000 w 3429000"/>
              <a:gd name="connsiteY1" fmla="*/ 3429000 h 6858000"/>
              <a:gd name="connsiteX2" fmla="*/ 0 w 3429000"/>
              <a:gd name="connsiteY2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429000" h="6858000">
                <a:moveTo>
                  <a:pt x="0" y="0"/>
                </a:moveTo>
                <a:cubicBezTo>
                  <a:pt x="1893784" y="0"/>
                  <a:pt x="3429000" y="1535216"/>
                  <a:pt x="3429000" y="3429000"/>
                </a:cubicBezTo>
                <a:cubicBezTo>
                  <a:pt x="3429000" y="5322784"/>
                  <a:pt x="1893784" y="6858000"/>
                  <a:pt x="0" y="6858000"/>
                </a:cubicBezTo>
                <a:close/>
              </a:path>
            </a:pathLst>
          </a:cu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6" name="Ellipsi 5">
            <a:extLst>
              <a:ext uri="{FF2B5EF4-FFF2-40B4-BE49-F238E27FC236}">
                <a16:creationId xmlns:a16="http://schemas.microsoft.com/office/drawing/2014/main" id="{FFDFF550-A94F-4722-AEE6-2D547A3361EB}"/>
              </a:ext>
            </a:extLst>
          </p:cNvPr>
          <p:cNvSpPr/>
          <p:nvPr/>
        </p:nvSpPr>
        <p:spPr bwMode="auto">
          <a:xfrm>
            <a:off x="8486775" y="2198722"/>
            <a:ext cx="3440285" cy="3440285"/>
          </a:xfrm>
          <a:prstGeom prst="ellipse">
            <a:avLst/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Vapaamuotoinen: Muoto 6">
            <a:extLst>
              <a:ext uri="{FF2B5EF4-FFF2-40B4-BE49-F238E27FC236}">
                <a16:creationId xmlns:a16="http://schemas.microsoft.com/office/drawing/2014/main" id="{10999384-357A-47C1-A3C0-9F7287F64221}"/>
              </a:ext>
            </a:extLst>
          </p:cNvPr>
          <p:cNvSpPr/>
          <p:nvPr/>
        </p:nvSpPr>
        <p:spPr bwMode="auto">
          <a:xfrm rot="5400000">
            <a:off x="10477500" y="0"/>
            <a:ext cx="1714500" cy="1714500"/>
          </a:xfrm>
          <a:custGeom>
            <a:avLst/>
            <a:gdLst>
              <a:gd name="connsiteX0" fmla="*/ 0 w 1714500"/>
              <a:gd name="connsiteY0" fmla="*/ 0 h 1714500"/>
              <a:gd name="connsiteX1" fmla="*/ 1714500 w 1714500"/>
              <a:gd name="connsiteY1" fmla="*/ 0 h 1714500"/>
              <a:gd name="connsiteX2" fmla="*/ 0 w 1714500"/>
              <a:gd name="connsiteY2" fmla="*/ 1714500 h 1714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714500" h="1714500">
                <a:moveTo>
                  <a:pt x="0" y="0"/>
                </a:moveTo>
                <a:lnTo>
                  <a:pt x="1714500" y="0"/>
                </a:lnTo>
                <a:cubicBezTo>
                  <a:pt x="1714500" y="946892"/>
                  <a:pt x="946892" y="1714500"/>
                  <a:pt x="0" y="1714500"/>
                </a:cubicBezTo>
                <a:close/>
              </a:path>
            </a:pathLst>
          </a:custGeom>
          <a:solidFill>
            <a:schemeClr val="accent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8221" tIns="24110" rIns="48221" bIns="2411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82186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265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" name="Kuvan paikkamerkki 11">
            <a:extLst>
              <a:ext uri="{FF2B5EF4-FFF2-40B4-BE49-F238E27FC236}">
                <a16:creationId xmlns:a16="http://schemas.microsoft.com/office/drawing/2014/main" id="{8D8ACF2D-2DD2-4CAA-99FE-D31642088108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8735960" y="2457089"/>
            <a:ext cx="2941914" cy="2923550"/>
          </a:xfrm>
          <a:prstGeom prst="ellipse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1" name="Kuva 1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80EE9E8A-3684-426D-8912-D5AD450E2B0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7536032" cy="4139803"/>
          </a:xfrm>
        </p:spPr>
        <p:txBody>
          <a:bodyPr anchor="ctr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3">
                  <a:extLst>
                    <a:ext uri="{96DAC541-7B7A-43D3-8B79-37D633B846F1}">
                      <asvg:svgBlip xmlns:asvg="http://schemas.microsoft.com/office/drawing/2016/SVG/main" xmlns="" r:embed="rId4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4023294327"/>
      </p:ext>
    </p:extLst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Otsikko ja tekstiä_luettelo_kuvit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1"/>
          <p:cNvSpPr>
            <a:spLocks noGrp="1"/>
          </p:cNvSpPr>
          <p:nvPr>
            <p:ph type="title" hasCustomPrompt="1"/>
          </p:nvPr>
        </p:nvSpPr>
        <p:spPr>
          <a:xfrm>
            <a:off x="914400" y="250169"/>
            <a:ext cx="7536032" cy="1807233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fi-FI"/>
              <a:t>Otsikko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914400" y="2057402"/>
            <a:ext cx="6414708" cy="4139803"/>
          </a:xfrm>
        </p:spPr>
        <p:txBody>
          <a:bodyPr anchor="ctr">
            <a:normAutofit/>
          </a:bodyPr>
          <a:lstStyle>
            <a:lvl1pPr marL="0" indent="534988">
              <a:spcBef>
                <a:spcPts val="0"/>
              </a:spcBef>
              <a:spcAft>
                <a:spcPts val="416"/>
              </a:spcAft>
              <a:buFontTx/>
              <a:buBlip>
                <a:blip r:embed="rId2">
                  <a:extLst>
                    <a:ext uri="{96DAC541-7B7A-43D3-8B79-37D633B846F1}">
                      <asvg:svgBlip xmlns:asvg="http://schemas.microsoft.com/office/drawing/2016/SVG/main" xmlns="" r:embed="rId3"/>
                    </a:ext>
                  </a:extLst>
                </a:blip>
              </a:buBlip>
              <a:defRPr sz="2800"/>
            </a:lvl1pPr>
            <a:lvl2pPr>
              <a:spcBef>
                <a:spcPts val="0"/>
              </a:spcBef>
              <a:spcAft>
                <a:spcPts val="416"/>
              </a:spcAft>
              <a:defRPr sz="2800"/>
            </a:lvl2pPr>
            <a:lvl3pPr>
              <a:spcBef>
                <a:spcPts val="0"/>
              </a:spcBef>
              <a:spcAft>
                <a:spcPts val="416"/>
              </a:spcAft>
              <a:defRPr sz="2800"/>
            </a:lvl3pPr>
            <a:lvl4pPr>
              <a:spcBef>
                <a:spcPts val="0"/>
              </a:spcBef>
              <a:spcAft>
                <a:spcPts val="416"/>
              </a:spcAft>
              <a:defRPr sz="2800"/>
            </a:lvl4pPr>
            <a:lvl5pPr>
              <a:spcBef>
                <a:spcPts val="0"/>
              </a:spcBef>
              <a:spcAft>
                <a:spcPts val="416"/>
              </a:spcAft>
              <a:defRPr sz="2800"/>
            </a:lvl5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8" name="Kuvan paikkamerkki 11">
            <a:extLst>
              <a:ext uri="{FF2B5EF4-FFF2-40B4-BE49-F238E27FC236}">
                <a16:creationId xmlns:a16="http://schemas.microsoft.com/office/drawing/2014/main" id="{8D8ACF2D-2DD2-4CAA-99FE-D31642088108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8450432" y="0"/>
            <a:ext cx="3741567" cy="6858000"/>
          </a:xfrm>
          <a:prstGeom prst="rect">
            <a:avLst/>
          </a:prstGeom>
        </p:spPr>
        <p:txBody>
          <a:bodyPr anchor="ctr"/>
          <a:lstStyle>
            <a:lvl1pPr algn="ctr">
              <a:defRPr/>
            </a:lvl1pPr>
          </a:lstStyle>
          <a:p>
            <a:r>
              <a:rPr lang="fi-FI"/>
              <a:t>Lisää kuva napsauttamalla kuvaketta</a:t>
            </a:r>
          </a:p>
        </p:txBody>
      </p:sp>
      <p:pic>
        <p:nvPicPr>
          <p:cNvPr id="11" name="Kuva 10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80EE9E8A-3684-426D-8912-D5AD450E2B0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  <p:sp>
        <p:nvSpPr>
          <p:cNvPr id="9" name="Tekstin paikkamerkki 16">
            <a:extLst>
              <a:ext uri="{FF2B5EF4-FFF2-40B4-BE49-F238E27FC236}">
                <a16:creationId xmlns:a16="http://schemas.microsoft.com/office/drawing/2014/main" id="{278E9283-4821-462B-99D8-3D8999419FC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329108" y="2557023"/>
            <a:ext cx="2242648" cy="2243576"/>
          </a:xfrm>
          <a:prstGeom prst="ellipse">
            <a:avLst/>
          </a:prstGeom>
          <a:solidFill>
            <a:schemeClr val="accent1"/>
          </a:solidFill>
        </p:spPr>
        <p:txBody>
          <a:bodyPr anchor="ctr"/>
          <a:lstStyle>
            <a:lvl1pPr algn="ctr">
              <a:defRPr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fi-FI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221913834"/>
      </p:ext>
    </p:extLst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1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C8F9F9B1-9A32-48A9-99D4-5DF2D2944D73}"/>
              </a:ext>
            </a:extLst>
          </p:cNvPr>
          <p:cNvSpPr/>
          <p:nvPr/>
        </p:nvSpPr>
        <p:spPr bwMode="auto">
          <a:xfrm>
            <a:off x="141965" y="114508"/>
            <a:ext cx="11908071" cy="6628984"/>
          </a:xfrm>
          <a:custGeom>
            <a:avLst/>
            <a:gdLst>
              <a:gd name="connsiteX0" fmla="*/ 77763 w 11624143"/>
              <a:gd name="connsiteY0" fmla="*/ 0 h 6399968"/>
              <a:gd name="connsiteX1" fmla="*/ 388807 w 11624143"/>
              <a:gd name="connsiteY1" fmla="*/ 0 h 6399968"/>
              <a:gd name="connsiteX2" fmla="*/ 388808 w 11624143"/>
              <a:gd name="connsiteY2" fmla="*/ 0 h 6399968"/>
              <a:gd name="connsiteX3" fmla="*/ 11196262 w 11624143"/>
              <a:gd name="connsiteY3" fmla="*/ 0 h 6399968"/>
              <a:gd name="connsiteX4" fmla="*/ 11301346 w 11624143"/>
              <a:gd name="connsiteY4" fmla="*/ 0 h 6399968"/>
              <a:gd name="connsiteX5" fmla="*/ 11538565 w 11624143"/>
              <a:gd name="connsiteY5" fmla="*/ 0 h 6399968"/>
              <a:gd name="connsiteX6" fmla="*/ 11624143 w 11624143"/>
              <a:gd name="connsiteY6" fmla="*/ 85578 h 6399968"/>
              <a:gd name="connsiteX7" fmla="*/ 11624143 w 11624143"/>
              <a:gd name="connsiteY7" fmla="*/ 6314390 h 6399968"/>
              <a:gd name="connsiteX8" fmla="*/ 11538565 w 11624143"/>
              <a:gd name="connsiteY8" fmla="*/ 6399968 h 6399968"/>
              <a:gd name="connsiteX9" fmla="*/ 11301346 w 11624143"/>
              <a:gd name="connsiteY9" fmla="*/ 6399968 h 6399968"/>
              <a:gd name="connsiteX10" fmla="*/ 11196262 w 11624143"/>
              <a:gd name="connsiteY10" fmla="*/ 6399968 h 6399968"/>
              <a:gd name="connsiteX11" fmla="*/ 388807 w 11624143"/>
              <a:gd name="connsiteY11" fmla="*/ 6399968 h 6399968"/>
              <a:gd name="connsiteX12" fmla="*/ 349740 w 11624143"/>
              <a:gd name="connsiteY12" fmla="*/ 6399968 h 6399968"/>
              <a:gd name="connsiteX13" fmla="*/ 77763 w 11624143"/>
              <a:gd name="connsiteY13" fmla="*/ 6399968 h 6399968"/>
              <a:gd name="connsiteX14" fmla="*/ 0 w 11624143"/>
              <a:gd name="connsiteY14" fmla="*/ 6322205 h 6399968"/>
              <a:gd name="connsiteX15" fmla="*/ 0 w 11624143"/>
              <a:gd name="connsiteY15" fmla="*/ 77763 h 6399968"/>
              <a:gd name="connsiteX16" fmla="*/ 77763 w 11624143"/>
              <a:gd name="connsiteY16" fmla="*/ 0 h 639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24143" h="6399968">
                <a:moveTo>
                  <a:pt x="77763" y="0"/>
                </a:moveTo>
                <a:lnTo>
                  <a:pt x="388807" y="0"/>
                </a:lnTo>
                <a:lnTo>
                  <a:pt x="388808" y="0"/>
                </a:lnTo>
                <a:lnTo>
                  <a:pt x="11196262" y="0"/>
                </a:lnTo>
                <a:lnTo>
                  <a:pt x="11301346" y="0"/>
                </a:lnTo>
                <a:lnTo>
                  <a:pt x="11538565" y="0"/>
                </a:lnTo>
                <a:cubicBezTo>
                  <a:pt x="11585828" y="0"/>
                  <a:pt x="11624143" y="38315"/>
                  <a:pt x="11624143" y="85578"/>
                </a:cubicBezTo>
                <a:lnTo>
                  <a:pt x="11624143" y="6314390"/>
                </a:lnTo>
                <a:cubicBezTo>
                  <a:pt x="11624143" y="6361653"/>
                  <a:pt x="11585828" y="6399968"/>
                  <a:pt x="11538565" y="6399968"/>
                </a:cubicBezTo>
                <a:lnTo>
                  <a:pt x="11301346" y="6399968"/>
                </a:lnTo>
                <a:lnTo>
                  <a:pt x="11196262" y="6399968"/>
                </a:lnTo>
                <a:lnTo>
                  <a:pt x="388807" y="6399968"/>
                </a:lnTo>
                <a:lnTo>
                  <a:pt x="349740" y="6399968"/>
                </a:lnTo>
                <a:lnTo>
                  <a:pt x="77763" y="6399968"/>
                </a:lnTo>
                <a:cubicBezTo>
                  <a:pt x="34816" y="6399968"/>
                  <a:pt x="0" y="6365152"/>
                  <a:pt x="0" y="6322205"/>
                </a:cubicBezTo>
                <a:lnTo>
                  <a:pt x="0" y="77763"/>
                </a:lnTo>
                <a:cubicBezTo>
                  <a:pt x="0" y="34816"/>
                  <a:pt x="34816" y="0"/>
                  <a:pt x="77763" y="0"/>
                </a:cubicBezTo>
                <a:close/>
              </a:path>
            </a:pathLst>
          </a:custGeom>
          <a:solidFill>
            <a:srgbClr val="F8F8F8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7511" y="622300"/>
            <a:ext cx="1041009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7510" y="1609725"/>
            <a:ext cx="10410092" cy="441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FB40A5DE-A073-4DEB-9FDD-C09E284B7EBB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91" r:id="rId2"/>
    <p:sldLayoutId id="2147483741" r:id="rId3"/>
    <p:sldLayoutId id="2147483662" r:id="rId4"/>
    <p:sldLayoutId id="2147483702" r:id="rId5"/>
    <p:sldLayoutId id="2147483686" r:id="rId6"/>
    <p:sldLayoutId id="2147483703" r:id="rId7"/>
    <p:sldLayoutId id="2147483742" r:id="rId8"/>
    <p:sldLayoutId id="2147483699" r:id="rId9"/>
    <p:sldLayoutId id="2147483697" r:id="rId10"/>
    <p:sldLayoutId id="2147483689" r:id="rId11"/>
    <p:sldLayoutId id="2147483692" r:id="rId12"/>
    <p:sldLayoutId id="2147483685" r:id="rId13"/>
    <p:sldLayoutId id="2147483690" r:id="rId14"/>
    <p:sldLayoutId id="2147483698" r:id="rId15"/>
    <p:sldLayoutId id="2147483663" r:id="rId16"/>
    <p:sldLayoutId id="2147483683" r:id="rId17"/>
    <p:sldLayoutId id="2147483687" r:id="rId18"/>
    <p:sldLayoutId id="2147483667" r:id="rId19"/>
    <p:sldLayoutId id="2147483668" r:id="rId20"/>
    <p:sldLayoutId id="2147483693" r:id="rId21"/>
    <p:sldLayoutId id="2147483669" r:id="rId22"/>
    <p:sldLayoutId id="2147483694" r:id="rId23"/>
    <p:sldLayoutId id="2147483670" r:id="rId24"/>
    <p:sldLayoutId id="2147483671" r:id="rId25"/>
    <p:sldLayoutId id="2147483672" r:id="rId26"/>
    <p:sldLayoutId id="2147483673" r:id="rId27"/>
    <p:sldLayoutId id="2147483704" r:id="rId28"/>
    <p:sldLayoutId id="2147483701" r:id="rId29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2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Libre Franklin ExtraBold" panose="00000900000000000000" pitchFamily="2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316471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6pPr>
      <a:lvl7pPr marL="632942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7pPr>
      <a:lvl8pPr marL="949413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8pPr>
      <a:lvl9pPr marL="1265884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0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1pPr>
      <a:lvl2pPr marL="316507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2pPr>
      <a:lvl3pPr marL="633014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3pPr>
      <a:lvl4pPr marL="949520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4pPr>
      <a:lvl5pPr marL="1266028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5pPr>
      <a:lvl6pPr marL="1740590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6pPr>
      <a:lvl7pPr marL="2057060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7pPr>
      <a:lvl8pPr marL="2373532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8pPr>
      <a:lvl9pPr marL="2690003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471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2942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413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5884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355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8825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296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1767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324D5E39-FE0D-EE4C-8C79-4649146F4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608" y="1490405"/>
            <a:ext cx="1073810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43EB567C-6446-E540-A73E-E0F3F89C13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73607" y="2815967"/>
            <a:ext cx="10833635" cy="3105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Päivämäärän paikkamerkki 5">
            <a:extLst>
              <a:ext uri="{FF2B5EF4-FFF2-40B4-BE49-F238E27FC236}">
                <a16:creationId xmlns:a16="http://schemas.microsoft.com/office/drawing/2014/main" id="{E527EEB7-C075-B946-9A1A-3A4AE0FCCC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42386" y="626713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69CECA"/>
                </a:solidFill>
                <a:latin typeface="DM Sans" pitchFamily="2" charset="77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fi-FI"/>
              <a:t>16.12.20221</a:t>
            </a:r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88A4DEE-4078-2D48-8133-801A8CA8D3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85586" y="6267137"/>
            <a:ext cx="433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rgbClr val="1D0057"/>
                </a:solidFill>
                <a:latin typeface="DM Sans" pitchFamily="2" charset="77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66FD84F-09B6-3442-8C38-5BBA1F3F76F3}" type="slidenum">
              <a:rPr lang="fi-FI" smtClean="0"/>
              <a:pPr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0397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0" r:id="rId2"/>
  </p:sldLayoutIdLst>
  <p:hf hdr="0"/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i="0" kern="1200" spc="20" baseline="0">
          <a:solidFill>
            <a:srgbClr val="373A90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</p:titleStyle>
    <p:bodyStyle>
      <a:lvl1pPr marL="285750" indent="-285750" algn="l" defTabSz="914377" rtl="0" eaLnBrk="1" latinLnBrk="0" hangingPunct="1">
        <a:lnSpc>
          <a:spcPct val="100000"/>
        </a:lnSpc>
        <a:spcBef>
          <a:spcPts val="0"/>
        </a:spcBef>
        <a:spcAft>
          <a:spcPts val="600"/>
        </a:spcAft>
        <a:buClr>
          <a:srgbClr val="DF526D"/>
        </a:buClr>
        <a:buFont typeface="Arial" panose="020B0604020202020204" pitchFamily="34" charset="0"/>
        <a:buChar char="•"/>
        <a:defRPr sz="2000" kern="1200" spc="20" baseline="0">
          <a:solidFill>
            <a:srgbClr val="000000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1pPr>
      <a:lvl2pPr marL="685783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DF526D"/>
        </a:buClr>
        <a:buFont typeface="Arial" panose="020B0604020202020204" pitchFamily="34" charset="0"/>
        <a:buChar char="•"/>
        <a:defRPr sz="2000" kern="1200" spc="20" baseline="0">
          <a:solidFill>
            <a:srgbClr val="000000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2pPr>
      <a:lvl3pPr marL="1142971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DF526D"/>
        </a:buClr>
        <a:buFont typeface="Arial" panose="020B0604020202020204" pitchFamily="34" charset="0"/>
        <a:buChar char="•"/>
        <a:defRPr sz="1800" kern="1200" spc="20" baseline="0">
          <a:solidFill>
            <a:srgbClr val="000000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3pPr>
      <a:lvl4pPr marL="1600160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DF526D"/>
        </a:buClr>
        <a:buFont typeface="Arial" panose="020B0604020202020204" pitchFamily="34" charset="0"/>
        <a:buChar char="•"/>
        <a:defRPr sz="1800" kern="1200" spc="20" baseline="0">
          <a:solidFill>
            <a:srgbClr val="000000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4pPr>
      <a:lvl5pPr marL="2057349" indent="-228594" algn="l" defTabSz="914377" rtl="0" eaLnBrk="1" latinLnBrk="0" hangingPunct="1">
        <a:lnSpc>
          <a:spcPct val="100000"/>
        </a:lnSpc>
        <a:spcBef>
          <a:spcPts val="500"/>
        </a:spcBef>
        <a:buClr>
          <a:srgbClr val="DF526D"/>
        </a:buClr>
        <a:buFont typeface="Arial" panose="020B0604020202020204" pitchFamily="34" charset="0"/>
        <a:buChar char="•"/>
        <a:defRPr sz="1800" kern="1200" spc="20" baseline="0">
          <a:solidFill>
            <a:srgbClr val="000000"/>
          </a:solidFill>
          <a:latin typeface="Arial" panose="020B0604020202020204" pitchFamily="34" charset="0"/>
          <a:ea typeface="Tahoma" panose="020B0604030504040204" pitchFamily="34" charset="0"/>
          <a:cs typeface="Arial" panose="020B0604020202020204" pitchFamily="34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apaamuotoinen: Muoto 12">
            <a:extLst>
              <a:ext uri="{FF2B5EF4-FFF2-40B4-BE49-F238E27FC236}">
                <a16:creationId xmlns:a16="http://schemas.microsoft.com/office/drawing/2014/main" id="{C8F9F9B1-9A32-48A9-99D4-5DF2D2944D73}"/>
              </a:ext>
            </a:extLst>
          </p:cNvPr>
          <p:cNvSpPr/>
          <p:nvPr userDrawn="1"/>
        </p:nvSpPr>
        <p:spPr bwMode="auto">
          <a:xfrm>
            <a:off x="141965" y="114508"/>
            <a:ext cx="11908071" cy="6628984"/>
          </a:xfrm>
          <a:custGeom>
            <a:avLst/>
            <a:gdLst>
              <a:gd name="connsiteX0" fmla="*/ 77763 w 11624143"/>
              <a:gd name="connsiteY0" fmla="*/ 0 h 6399968"/>
              <a:gd name="connsiteX1" fmla="*/ 388807 w 11624143"/>
              <a:gd name="connsiteY1" fmla="*/ 0 h 6399968"/>
              <a:gd name="connsiteX2" fmla="*/ 388808 w 11624143"/>
              <a:gd name="connsiteY2" fmla="*/ 0 h 6399968"/>
              <a:gd name="connsiteX3" fmla="*/ 11196262 w 11624143"/>
              <a:gd name="connsiteY3" fmla="*/ 0 h 6399968"/>
              <a:gd name="connsiteX4" fmla="*/ 11301346 w 11624143"/>
              <a:gd name="connsiteY4" fmla="*/ 0 h 6399968"/>
              <a:gd name="connsiteX5" fmla="*/ 11538565 w 11624143"/>
              <a:gd name="connsiteY5" fmla="*/ 0 h 6399968"/>
              <a:gd name="connsiteX6" fmla="*/ 11624143 w 11624143"/>
              <a:gd name="connsiteY6" fmla="*/ 85578 h 6399968"/>
              <a:gd name="connsiteX7" fmla="*/ 11624143 w 11624143"/>
              <a:gd name="connsiteY7" fmla="*/ 6314390 h 6399968"/>
              <a:gd name="connsiteX8" fmla="*/ 11538565 w 11624143"/>
              <a:gd name="connsiteY8" fmla="*/ 6399968 h 6399968"/>
              <a:gd name="connsiteX9" fmla="*/ 11301346 w 11624143"/>
              <a:gd name="connsiteY9" fmla="*/ 6399968 h 6399968"/>
              <a:gd name="connsiteX10" fmla="*/ 11196262 w 11624143"/>
              <a:gd name="connsiteY10" fmla="*/ 6399968 h 6399968"/>
              <a:gd name="connsiteX11" fmla="*/ 388807 w 11624143"/>
              <a:gd name="connsiteY11" fmla="*/ 6399968 h 6399968"/>
              <a:gd name="connsiteX12" fmla="*/ 349740 w 11624143"/>
              <a:gd name="connsiteY12" fmla="*/ 6399968 h 6399968"/>
              <a:gd name="connsiteX13" fmla="*/ 77763 w 11624143"/>
              <a:gd name="connsiteY13" fmla="*/ 6399968 h 6399968"/>
              <a:gd name="connsiteX14" fmla="*/ 0 w 11624143"/>
              <a:gd name="connsiteY14" fmla="*/ 6322205 h 6399968"/>
              <a:gd name="connsiteX15" fmla="*/ 0 w 11624143"/>
              <a:gd name="connsiteY15" fmla="*/ 77763 h 6399968"/>
              <a:gd name="connsiteX16" fmla="*/ 77763 w 11624143"/>
              <a:gd name="connsiteY16" fmla="*/ 0 h 6399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1624143" h="6399968">
                <a:moveTo>
                  <a:pt x="77763" y="0"/>
                </a:moveTo>
                <a:lnTo>
                  <a:pt x="388807" y="0"/>
                </a:lnTo>
                <a:lnTo>
                  <a:pt x="388808" y="0"/>
                </a:lnTo>
                <a:lnTo>
                  <a:pt x="11196262" y="0"/>
                </a:lnTo>
                <a:lnTo>
                  <a:pt x="11301346" y="0"/>
                </a:lnTo>
                <a:lnTo>
                  <a:pt x="11538565" y="0"/>
                </a:lnTo>
                <a:cubicBezTo>
                  <a:pt x="11585828" y="0"/>
                  <a:pt x="11624143" y="38315"/>
                  <a:pt x="11624143" y="85578"/>
                </a:cubicBezTo>
                <a:lnTo>
                  <a:pt x="11624143" y="6314390"/>
                </a:lnTo>
                <a:cubicBezTo>
                  <a:pt x="11624143" y="6361653"/>
                  <a:pt x="11585828" y="6399968"/>
                  <a:pt x="11538565" y="6399968"/>
                </a:cubicBezTo>
                <a:lnTo>
                  <a:pt x="11301346" y="6399968"/>
                </a:lnTo>
                <a:lnTo>
                  <a:pt x="11196262" y="6399968"/>
                </a:lnTo>
                <a:lnTo>
                  <a:pt x="388807" y="6399968"/>
                </a:lnTo>
                <a:lnTo>
                  <a:pt x="349740" y="6399968"/>
                </a:lnTo>
                <a:lnTo>
                  <a:pt x="77763" y="6399968"/>
                </a:lnTo>
                <a:cubicBezTo>
                  <a:pt x="34816" y="6399968"/>
                  <a:pt x="0" y="6365152"/>
                  <a:pt x="0" y="6322205"/>
                </a:cubicBezTo>
                <a:lnTo>
                  <a:pt x="0" y="77763"/>
                </a:lnTo>
                <a:cubicBezTo>
                  <a:pt x="0" y="34816"/>
                  <a:pt x="34816" y="0"/>
                  <a:pt x="77763" y="0"/>
                </a:cubicBezTo>
                <a:close/>
              </a:path>
            </a:pathLst>
          </a:custGeom>
          <a:solidFill>
            <a:srgbClr val="F8F8F8"/>
          </a:solidFill>
          <a:ln w="381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3305" tIns="31652" rIns="63305" bIns="31652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633014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sz="1661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67511" y="622300"/>
            <a:ext cx="10410092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67510" y="1609725"/>
            <a:ext cx="10410092" cy="4410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9" tIns="45715" rIns="91429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piirtäminen, lautanen&#10;&#10;Kuvaus luotu automaattisesti">
            <a:extLst>
              <a:ext uri="{FF2B5EF4-FFF2-40B4-BE49-F238E27FC236}">
                <a16:creationId xmlns:a16="http://schemas.microsoft.com/office/drawing/2014/main" id="{FB40A5DE-A073-4DEB-9FDD-C09E284B7EBB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25151" y="6323510"/>
            <a:ext cx="1104902" cy="251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70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696" r:id="rId2"/>
    <p:sldLayoutId id="2147483745" r:id="rId3"/>
    <p:sldLayoutId id="2147483744" r:id="rId4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0">
          <a:solidFill>
            <a:schemeClr val="tx2"/>
          </a:solidFill>
          <a:effectLst>
            <a:innerShdw blurRad="63500" dist="50800" dir="13500000">
              <a:prstClr val="black">
                <a:alpha val="50000"/>
              </a:prstClr>
            </a:innerShdw>
          </a:effectLst>
          <a:latin typeface="Libre Franklin ExtraBold" panose="00000900000000000000" pitchFamily="2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661" b="1">
          <a:solidFill>
            <a:schemeClr val="tx2"/>
          </a:solidFill>
          <a:latin typeface="Calibri" pitchFamily="34" charset="0"/>
          <a:ea typeface="ＭＳ Ｐゴシック" charset="-128"/>
        </a:defRPr>
      </a:lvl5pPr>
      <a:lvl6pPr marL="316471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6pPr>
      <a:lvl7pPr marL="632942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7pPr>
      <a:lvl8pPr marL="949413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8pPr>
      <a:lvl9pPr marL="1265884" algn="l" rtl="0" eaLnBrk="1" fontAlgn="base" hangingPunct="1">
        <a:spcBef>
          <a:spcPct val="0"/>
        </a:spcBef>
        <a:spcAft>
          <a:spcPct val="0"/>
        </a:spcAft>
        <a:defRPr sz="1592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0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1pPr>
      <a:lvl2pPr marL="316507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2pPr>
      <a:lvl3pPr marL="633014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3pPr>
      <a:lvl4pPr marL="949520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4pPr>
      <a:lvl5pPr marL="1266028" indent="0" algn="l" rtl="0" eaLnBrk="1" fontAlgn="base" hangingPunct="1">
        <a:spcBef>
          <a:spcPct val="0"/>
        </a:spcBef>
        <a:spcAft>
          <a:spcPts val="1200"/>
        </a:spcAft>
        <a:buNone/>
        <a:defRPr sz="1800">
          <a:solidFill>
            <a:schemeClr val="tx1"/>
          </a:solidFill>
          <a:latin typeface="Libre Franklin Medium" panose="00000600000000000000" pitchFamily="2" charset="0"/>
          <a:ea typeface="+mn-ea"/>
          <a:cs typeface="Arial" panose="020B0604020202020204" pitchFamily="34" charset="0"/>
        </a:defRPr>
      </a:lvl5pPr>
      <a:lvl6pPr marL="1740590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6pPr>
      <a:lvl7pPr marL="2057060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7pPr>
      <a:lvl8pPr marL="2373532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8pPr>
      <a:lvl9pPr marL="2690003" indent="-158236" algn="l" rtl="0" eaLnBrk="1" fontAlgn="base" hangingPunct="1">
        <a:spcBef>
          <a:spcPct val="20000"/>
        </a:spcBef>
        <a:spcAft>
          <a:spcPct val="0"/>
        </a:spcAft>
        <a:buChar char="»"/>
        <a:defRPr sz="1108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fi-FI"/>
      </a:defPPr>
      <a:lvl1pPr marL="0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1pPr>
      <a:lvl2pPr marL="316471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2pPr>
      <a:lvl3pPr marL="632942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3pPr>
      <a:lvl4pPr marL="949413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4pPr>
      <a:lvl5pPr marL="1265884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5pPr>
      <a:lvl6pPr marL="1582355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6pPr>
      <a:lvl7pPr marL="1898825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7pPr>
      <a:lvl8pPr marL="2215296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8pPr>
      <a:lvl9pPr marL="2531767" algn="l" defTabSz="632942" rtl="0" eaLnBrk="1" latinLnBrk="0" hangingPunct="1">
        <a:defRPr sz="124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liitto.fi/fi/ajankohtaiset/tyopaikan-tietoturva-lahtee-ihmisista" TargetMode="External"/><Relationship Id="rId2" Type="http://schemas.openxmlformats.org/officeDocument/2006/relationships/hyperlink" Target="https://proliitto.fi/fi/ajankohtaiset/mika-ihmeen-algoritmijohtaminen-ja-mita-jokaisen-tyontekijan-tulee-siita-tietaa" TargetMode="Externa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proliitto.fi/fi/ajankohtaiset/tiedatko-mita-tyonantajasi-tietaa-sinusta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link.webropolsurveys.com/Participation/Public/03eb8ec6-222d-406b-b575-591461b980d2?displayId=Fin2594879" TargetMode="Externa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tsikko 3">
            <a:extLst>
              <a:ext uri="{FF2B5EF4-FFF2-40B4-BE49-F238E27FC236}">
                <a16:creationId xmlns:a16="http://schemas.microsoft.com/office/drawing/2014/main" id="{81CB7712-111B-457A-982C-0507F13DF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Vakuutusalan ajankohtaiset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5D5F4BA2-AD81-4046-90BC-5771A4536C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/>
              <a:t>Syksy 2022, aineistopaketti yhdistysten kokouksiin</a:t>
            </a:r>
          </a:p>
        </p:txBody>
      </p:sp>
      <p:pic>
        <p:nvPicPr>
          <p:cNvPr id="3" name="Kuvan paikkamerkki 2" descr="Kuva, joka sisältää kohteen ulko, taivas, vesi, luonto&#10;&#10;Kuvaus luotu automaattisesti">
            <a:extLst>
              <a:ext uri="{FF2B5EF4-FFF2-40B4-BE49-F238E27FC236}">
                <a16:creationId xmlns:a16="http://schemas.microsoft.com/office/drawing/2014/main" id="{9446EB7F-6E3C-87A6-6513-6E53D19DFC11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43" r="1224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257084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>
            <a:extLst>
              <a:ext uri="{FF2B5EF4-FFF2-40B4-BE49-F238E27FC236}">
                <a16:creationId xmlns:a16="http://schemas.microsoft.com/office/drawing/2014/main" id="{063CE2C4-C02E-4534-82DD-110258170D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0169"/>
            <a:ext cx="5802284" cy="1807233"/>
          </a:xfrm>
        </p:spPr>
        <p:txBody>
          <a:bodyPr/>
          <a:lstStyle/>
          <a:p>
            <a:r>
              <a:rPr lang="en-US" err="1"/>
              <a:t>Kirjaudu</a:t>
            </a:r>
            <a:r>
              <a:rPr lang="en-US"/>
              <a:t> </a:t>
            </a:r>
            <a:r>
              <a:rPr lang="en-US" err="1"/>
              <a:t>sovellukseen</a:t>
            </a:r>
            <a:endParaRPr lang="en-US"/>
          </a:p>
        </p:txBody>
      </p:sp>
      <p:sp>
        <p:nvSpPr>
          <p:cNvPr id="7" name="Suorakulmio 6">
            <a:extLst>
              <a:ext uri="{FF2B5EF4-FFF2-40B4-BE49-F238E27FC236}">
                <a16:creationId xmlns:a16="http://schemas.microsoft.com/office/drawing/2014/main" id="{80330694-70DE-42AB-8B5A-EC9CF60F3025}"/>
              </a:ext>
            </a:extLst>
          </p:cNvPr>
          <p:cNvSpPr/>
          <p:nvPr/>
        </p:nvSpPr>
        <p:spPr bwMode="auto">
          <a:xfrm>
            <a:off x="914400" y="2057400"/>
            <a:ext cx="5802284" cy="454977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29" tIns="45715" rIns="91429" bIns="45715" numCol="1" anchor="ctr" anchorCtr="0" compatLnSpc="1">
            <a:prstTxWarp prst="textNoShape">
              <a:avLst/>
            </a:prstTxWarp>
            <a:normAutofit/>
          </a:bodyPr>
          <a:lstStyle/>
          <a:p>
            <a:pPr marL="285750" fontAlgn="base">
              <a:spcBef>
                <a:spcPct val="0"/>
              </a:spcBef>
              <a:spcAft>
                <a:spcPts val="1200"/>
              </a:spcAft>
            </a:pPr>
            <a:r>
              <a:rPr lang="fi-FI">
                <a:latin typeface="Libre Franklin Medium" panose="00000600000000000000" pitchFamily="2" charset="0"/>
                <a:cs typeface="Arial" panose="020B0604020202020204" pitchFamily="34" charset="0"/>
              </a:rPr>
              <a:t>Jäsennumero</a:t>
            </a:r>
          </a:p>
          <a:p>
            <a:pPr marL="285750" fontAlgn="base">
              <a:spcBef>
                <a:spcPct val="0"/>
              </a:spcBef>
              <a:spcAft>
                <a:spcPts val="1200"/>
              </a:spcAft>
            </a:pPr>
            <a:r>
              <a:rPr lang="fi-FI">
                <a:latin typeface="Libre Franklin Medium" panose="00000600000000000000" pitchFamily="2" charset="0"/>
                <a:cs typeface="Arial" panose="020B0604020202020204" pitchFamily="34" charset="0"/>
              </a:rPr>
              <a:t>Hetun loppuosa (ilman viivaa)</a:t>
            </a:r>
          </a:p>
          <a:p>
            <a:pPr marL="285750" fontAlgn="base">
              <a:spcBef>
                <a:spcPct val="0"/>
              </a:spcBef>
              <a:spcAft>
                <a:spcPts val="1200"/>
              </a:spcAft>
            </a:pPr>
            <a:r>
              <a:rPr lang="fi-FI">
                <a:latin typeface="Libre Franklin Medium" panose="00000600000000000000" pitchFamily="2" charset="0"/>
                <a:cs typeface="Arial" panose="020B0604020202020204" pitchFamily="34" charset="0"/>
              </a:rPr>
              <a:t>Sähköpostiosoite </a:t>
            </a:r>
            <a:r>
              <a:rPr lang="fi-FI">
                <a:highlight>
                  <a:srgbClr val="FFFF00"/>
                </a:highlight>
                <a:latin typeface="Libre Franklin Medium" panose="00000600000000000000" pitchFamily="2" charset="0"/>
                <a:cs typeface="Arial" panose="020B0604020202020204" pitchFamily="34" charset="0"/>
              </a:rPr>
              <a:t>tai</a:t>
            </a:r>
          </a:p>
          <a:p>
            <a:pPr marL="285750" fontAlgn="base">
              <a:spcBef>
                <a:spcPct val="0"/>
              </a:spcBef>
              <a:spcAft>
                <a:spcPts val="1200"/>
              </a:spcAft>
            </a:pPr>
            <a:r>
              <a:rPr lang="fi-FI">
                <a:latin typeface="Libre Franklin Medium" panose="00000600000000000000" pitchFamily="2" charset="0"/>
                <a:cs typeface="Arial" panose="020B0604020202020204" pitchFamily="34" charset="0"/>
              </a:rPr>
              <a:t>Matkapuhelinnumero</a:t>
            </a:r>
          </a:p>
          <a:p>
            <a:pPr marL="285750" fontAlgn="base">
              <a:spcBef>
                <a:spcPct val="0"/>
              </a:spcBef>
              <a:spcAft>
                <a:spcPts val="1200"/>
              </a:spcAft>
            </a:pPr>
            <a:r>
              <a:rPr lang="fi-FI">
                <a:latin typeface="Libre Franklin Medium" panose="00000600000000000000" pitchFamily="2" charset="0"/>
                <a:cs typeface="Arial" panose="020B0604020202020204" pitchFamily="34" charset="0"/>
              </a:rPr>
              <a:t>Kirjautumiskoodi</a:t>
            </a:r>
          </a:p>
          <a:p>
            <a:pPr marL="571500" indent="-285750" fontAlgn="base">
              <a:spcBef>
                <a:spcPct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>
                <a:latin typeface="Libre Franklin Medium" panose="00000600000000000000" pitchFamily="2" charset="0"/>
                <a:cs typeface="Arial" panose="020B0604020202020204" pitchFamily="34" charset="0"/>
              </a:rPr>
              <a:t>Syötä koodi sille varattuun kenttään</a:t>
            </a:r>
          </a:p>
          <a:p>
            <a:pPr marL="285750" fontAlgn="base">
              <a:spcBef>
                <a:spcPct val="0"/>
              </a:spcBef>
              <a:spcAft>
                <a:spcPts val="1200"/>
              </a:spcAft>
            </a:pPr>
            <a:r>
              <a:rPr lang="fi-FI">
                <a:latin typeface="Libre Franklin Medium" panose="00000600000000000000" pitchFamily="2" charset="0"/>
                <a:cs typeface="Arial" panose="020B0604020202020204" pitchFamily="34" charset="0"/>
              </a:rPr>
              <a:t>Valmista tuli!</a:t>
            </a:r>
          </a:p>
          <a:p>
            <a:pPr fontAlgn="base">
              <a:spcBef>
                <a:spcPct val="0"/>
              </a:spcBef>
              <a:spcAft>
                <a:spcPts val="1200"/>
              </a:spcAft>
            </a:pPr>
            <a:r>
              <a:rPr lang="fi-FI">
                <a:latin typeface="Libre Franklin Medium" panose="00000600000000000000" pitchFamily="2" charset="0"/>
                <a:cs typeface="Arial" panose="020B0604020202020204" pitchFamily="34" charset="0"/>
              </a:rPr>
              <a:t>*</a:t>
            </a:r>
            <a:r>
              <a:rPr lang="fi-FI" sz="1400">
                <a:latin typeface="Libre Franklin Medium" panose="00000600000000000000" pitchFamily="2" charset="0"/>
                <a:cs typeface="Arial" panose="020B0604020202020204" pitchFamily="34" charset="0"/>
              </a:rPr>
              <a:t>Sähköposti- ja matkapuhelintiedot tulee olla ajan tasalla jäsenrekisterissä</a:t>
            </a: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DF172B01-B2F3-4749-AF29-667BC9999B62}"/>
              </a:ext>
            </a:extLst>
          </p:cNvPr>
          <p:cNvPicPr/>
          <p:nvPr/>
        </p:nvPicPr>
        <p:blipFill rotWithShape="1">
          <a:blip r:embed="rId2"/>
          <a:srcRect t="13877" r="-2" b="-2"/>
          <a:stretch/>
        </p:blipFill>
        <p:spPr>
          <a:xfrm>
            <a:off x="6324826" y="0"/>
            <a:ext cx="3408362" cy="51954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82381513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2A519B7-CAEC-473F-9DD1-816F2C073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Suosittele jäsenyyttä</a:t>
            </a:r>
            <a:br>
              <a:rPr lang="fi-FI"/>
            </a:br>
            <a:r>
              <a:rPr lang="fi-FI"/>
              <a:t>mobiilissa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398E23D-7BCE-4FA9-87EE-1464B66C326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Voit muokata oletustekstiä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Linkki avaa </a:t>
            </a:r>
            <a:r>
              <a:rPr lang="fi-FI" err="1"/>
              <a:t>Pron</a:t>
            </a:r>
            <a:r>
              <a:rPr lang="fi-FI"/>
              <a:t> liittymislomakkeen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WhatsApp-, tekstiviesti-, </a:t>
            </a:r>
            <a:r>
              <a:rPr lang="fi-FI" err="1"/>
              <a:t>Mesenger</a:t>
            </a:r>
            <a:r>
              <a:rPr lang="fi-FI"/>
              <a:t>- tai sähköpostiviesti</a:t>
            </a:r>
          </a:p>
        </p:txBody>
      </p:sp>
      <p:pic>
        <p:nvPicPr>
          <p:cNvPr id="5" name="9D1C4C47-AB4C-41DF-B1A8-139A852A7CCD" descr="9D1C4C47-AB4C-41DF-B1A8-139A852A7CCD">
            <a:extLst>
              <a:ext uri="{FF2B5EF4-FFF2-40B4-BE49-F238E27FC236}">
                <a16:creationId xmlns:a16="http://schemas.microsoft.com/office/drawing/2014/main" id="{73F621F6-EBA7-4D47-9900-47346200F6CC}"/>
              </a:ext>
            </a:extLst>
          </p:cNvPr>
          <p:cNvPicPr>
            <a:picLocks noGrp="1" noChangeAspect="1" noChangeArrowheads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0" b="3540"/>
          <a:stretch>
            <a:fillRect/>
          </a:stretch>
        </p:blipFill>
        <p:spPr bwMode="auto">
          <a:xfrm>
            <a:off x="6313026" y="0"/>
            <a:ext cx="3408363" cy="519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uhekupla: Soikea 5">
            <a:extLst>
              <a:ext uri="{FF2B5EF4-FFF2-40B4-BE49-F238E27FC236}">
                <a16:creationId xmlns:a16="http://schemas.microsoft.com/office/drawing/2014/main" id="{584814B4-45B5-42DC-BAF8-9711961F4108}"/>
              </a:ext>
            </a:extLst>
          </p:cNvPr>
          <p:cNvSpPr/>
          <p:nvPr/>
        </p:nvSpPr>
        <p:spPr bwMode="auto">
          <a:xfrm>
            <a:off x="9304139" y="1410877"/>
            <a:ext cx="1694985" cy="1293046"/>
          </a:xfrm>
          <a:prstGeom prst="wedgeEllipseCallout">
            <a:avLst>
              <a:gd name="adj1" fmla="val -55161"/>
              <a:gd name="adj2" fmla="val 48465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10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Oletustekstiä voi muokata haluamakseen. Linkki ohjaa liittymis-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10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lomakkeelle</a:t>
            </a:r>
          </a:p>
        </p:txBody>
      </p:sp>
      <p:sp>
        <p:nvSpPr>
          <p:cNvPr id="8" name="Puhekupla: Soikea 7">
            <a:extLst>
              <a:ext uri="{FF2B5EF4-FFF2-40B4-BE49-F238E27FC236}">
                <a16:creationId xmlns:a16="http://schemas.microsoft.com/office/drawing/2014/main" id="{F948E21D-433F-4F81-9E51-3B16495B6201}"/>
              </a:ext>
            </a:extLst>
          </p:cNvPr>
          <p:cNvSpPr/>
          <p:nvPr/>
        </p:nvSpPr>
        <p:spPr bwMode="auto">
          <a:xfrm rot="332195">
            <a:off x="3879722" y="1239946"/>
            <a:ext cx="1854749" cy="1420074"/>
          </a:xfrm>
          <a:prstGeom prst="wedgeEllipseCallout">
            <a:avLst>
              <a:gd name="adj1" fmla="val -40283"/>
              <a:gd name="adj2" fmla="val 52734"/>
            </a:avLst>
          </a:prstGeom>
          <a:solidFill>
            <a:schemeClr val="accent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sz="10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Voit suositella </a:t>
            </a:r>
            <a:r>
              <a:rPr kumimoji="0" lang="fi-FI" sz="1000" b="0" i="0" u="none" strike="noStrike" cap="none" normalizeH="0" baseline="0" err="1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Pron</a:t>
            </a:r>
            <a:r>
              <a:rPr kumimoji="0" lang="fi-FI" sz="10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 jäsenyyttä lähettämällä teksti-, WhatsApp-, </a:t>
            </a:r>
            <a:r>
              <a:rPr kumimoji="0" lang="fi-FI" sz="1000" b="0" i="0" u="none" strike="noStrike" cap="none" normalizeH="0" baseline="0" err="1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Mesenger</a:t>
            </a:r>
            <a:r>
              <a:rPr kumimoji="0" lang="fi-FI" sz="1000" b="0" i="0" u="none" strike="noStrike" cap="none" normalizeH="0" baseline="0">
                <a:ln>
                  <a:noFill/>
                </a:ln>
                <a:solidFill>
                  <a:schemeClr val="bg2"/>
                </a:solidFill>
                <a:effectLst/>
                <a:latin typeface="Arial" charset="0"/>
                <a:ea typeface="ＭＳ Ｐゴシック" charset="-128"/>
              </a:rPr>
              <a:t>- tai sähköpostiviestin.</a:t>
            </a:r>
          </a:p>
        </p:txBody>
      </p:sp>
    </p:spTree>
    <p:extLst>
      <p:ext uri="{BB962C8B-B14F-4D97-AF65-F5344CB8AC3E}">
        <p14:creationId xmlns:p14="http://schemas.microsoft.com/office/powerpoint/2010/main" val="1450561777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DFDE4B3-7E12-4B5D-8234-EA1DA81FD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Jäsenyyden ylläpito -lomakkeet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7455A5A-7AEA-46BA-9F84-3541A9CBA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764909" lvl="1" indent="-342900">
              <a:buFont typeface="Arial" panose="020B0604020202020204" pitchFamily="34" charset="0"/>
              <a:buChar char="•"/>
            </a:pPr>
            <a:r>
              <a:rPr lang="fi-FI" sz="2400"/>
              <a:t>​​​​​​​Sähköiset lomakkeet löytyvät kotisivuilta</a:t>
            </a:r>
          </a:p>
          <a:p>
            <a:pPr marL="764909" lvl="1" indent="-342900">
              <a:buFont typeface="Arial" panose="020B0604020202020204" pitchFamily="34" charset="0"/>
              <a:buChar char="•"/>
            </a:pPr>
            <a:r>
              <a:rPr lang="fi-FI" sz="2400"/>
              <a:t>Nopeuttaa asiointiasi</a:t>
            </a:r>
          </a:p>
          <a:p>
            <a:pPr marL="764909" lvl="1" indent="-342900">
              <a:buFont typeface="Arial" panose="020B0604020202020204" pitchFamily="34" charset="0"/>
              <a:buChar char="•"/>
            </a:pPr>
            <a:r>
              <a:rPr lang="fi-FI" sz="2400"/>
              <a:t>Jäsentiedot nopeammin ajan tasalla</a:t>
            </a:r>
          </a:p>
          <a:p>
            <a:pPr marL="764909" lvl="1" indent="-342900">
              <a:buFont typeface="Arial" panose="020B0604020202020204" pitchFamily="34" charset="0"/>
              <a:buChar char="•"/>
            </a:pPr>
            <a:r>
              <a:rPr lang="fi-FI" sz="2400"/>
              <a:t>Lomakkeet löytyvät kolmella kielellä</a:t>
            </a:r>
          </a:p>
          <a:p>
            <a:pPr marL="1397922" lvl="3" indent="-342900">
              <a:buFont typeface="Arial" panose="020B0604020202020204" pitchFamily="34" charset="0"/>
              <a:buChar char="•"/>
            </a:pPr>
            <a:r>
              <a:rPr lang="fi-FI" sz="2400"/>
              <a:t>suomi, ruotsi ja englanti</a:t>
            </a:r>
          </a:p>
          <a:p>
            <a:pPr marL="764909" lvl="1" indent="-342900">
              <a:buFont typeface="Arial" panose="020B0604020202020204" pitchFamily="34" charset="0"/>
              <a:buChar char="•"/>
            </a:pPr>
            <a:r>
              <a:rPr lang="fi-FI" sz="2400"/>
              <a:t>Lomakkeet käyttävät suojattua verkkoyhteyttä</a:t>
            </a:r>
            <a:endParaRPr lang="fi-FI"/>
          </a:p>
        </p:txBody>
      </p:sp>
      <p:pic>
        <p:nvPicPr>
          <p:cNvPr id="7" name="Kuvan paikkamerkki 6" descr="Kuva, joka sisältää kohteen henkilö, kannettava, sisä&#10;&#10;Kuvaus luotu automaattisesti">
            <a:extLst>
              <a:ext uri="{FF2B5EF4-FFF2-40B4-BE49-F238E27FC236}">
                <a16:creationId xmlns:a16="http://schemas.microsoft.com/office/drawing/2014/main" id="{147862BB-01F0-4766-A5F0-0F7DFEE7CE0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 r="22720"/>
          <a:stretch>
            <a:fillRect/>
          </a:stretch>
        </p:blipFill>
        <p:spPr/>
      </p:pic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1C5324DD-83E7-4929-9F7A-1AE7DBCE99F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fi-FI"/>
              <a:t>Rekisterin taustadata käytössä</a:t>
            </a:r>
          </a:p>
        </p:txBody>
      </p:sp>
    </p:spTree>
    <p:extLst>
      <p:ext uri="{BB962C8B-B14F-4D97-AF65-F5344CB8AC3E}">
        <p14:creationId xmlns:p14="http://schemas.microsoft.com/office/powerpoint/2010/main" val="3585283918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3C532338-3AE3-4641-88F3-8EF273E676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>
                <a:hlinkClick r:id="rId2"/>
              </a:rPr>
              <a:t>Mikä ihmeen algoritmijohtaminen – ja mitä jokaisen työntekijän tulee siitä tietää? | Ammattiliitto Pro (proliitto.fi)</a:t>
            </a:r>
            <a:endParaRPr lang="fi-FI"/>
          </a:p>
          <a:p>
            <a:r>
              <a:rPr lang="fi-FI">
                <a:hlinkClick r:id="rId3"/>
              </a:rPr>
              <a:t>Työpaikan tietoturva lähtee ihmisistä | Ammattiliitto Pro (proliitto.fi)</a:t>
            </a:r>
            <a:endParaRPr lang="fi-FI"/>
          </a:p>
          <a:p>
            <a:r>
              <a:rPr lang="fi-FI">
                <a:hlinkClick r:id="rId4"/>
              </a:rPr>
              <a:t>Tiedätkö, mitä työnantajasi tietää sinusta? | Ammattiliitto Pro (proliitto.fi)</a:t>
            </a:r>
            <a:endParaRPr lang="fi-FI"/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49C8792D-D62D-4821-BB16-D40CE4764E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Juttuvinkkejä </a:t>
            </a:r>
            <a:r>
              <a:rPr lang="fi-FI" err="1"/>
              <a:t>Pron</a:t>
            </a:r>
            <a:r>
              <a:rPr lang="fi-FI"/>
              <a:t> kotisivuilta</a:t>
            </a:r>
          </a:p>
        </p:txBody>
      </p:sp>
    </p:spTree>
    <p:extLst>
      <p:ext uri="{BB962C8B-B14F-4D97-AF65-F5344CB8AC3E}">
        <p14:creationId xmlns:p14="http://schemas.microsoft.com/office/powerpoint/2010/main" val="2690068070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3A4B1DE-06BC-4C0A-9866-564C91DC2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66257814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69B560E-878F-44B7-AB07-B2D054997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0169"/>
            <a:ext cx="10363200" cy="1807233"/>
          </a:xfrm>
        </p:spPr>
        <p:txBody>
          <a:bodyPr wrap="square" anchor="ctr">
            <a:normAutofit/>
          </a:bodyPr>
          <a:lstStyle/>
          <a:p>
            <a:r>
              <a:rPr lang="fi-FI"/>
              <a:t>Työehtosopimusneuvottelut</a:t>
            </a:r>
          </a:p>
        </p:txBody>
      </p:sp>
      <p:graphicFrame>
        <p:nvGraphicFramePr>
          <p:cNvPr id="6" name="Sisällön paikkamerkki 3">
            <a:extLst>
              <a:ext uri="{FF2B5EF4-FFF2-40B4-BE49-F238E27FC236}">
                <a16:creationId xmlns:a16="http://schemas.microsoft.com/office/drawing/2014/main" id="{232E1242-DB3E-73ED-54DE-320AF43424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89421733"/>
              </p:ext>
            </p:extLst>
          </p:nvPr>
        </p:nvGraphicFramePr>
        <p:xfrm>
          <a:off x="914400" y="2057403"/>
          <a:ext cx="10363200" cy="3721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67166425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F2D54F8-9514-4C3A-AEF4-57FE2BF943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Miten tästä eteenpäin?</a:t>
            </a:r>
          </a:p>
        </p:txBody>
      </p:sp>
      <p:pic>
        <p:nvPicPr>
          <p:cNvPr id="6" name="Kuvan paikkamerkki 5" descr="Kuva, joka sisältää kohteen sisä, pala&#10;&#10;Kuvaus luotu automaattisesti">
            <a:extLst>
              <a:ext uri="{FF2B5EF4-FFF2-40B4-BE49-F238E27FC236}">
                <a16:creationId xmlns:a16="http://schemas.microsoft.com/office/drawing/2014/main" id="{72A2E324-1758-4225-9954-1534087B4724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324"/>
          <a:stretch>
            <a:fillRect/>
          </a:stretch>
        </p:blipFill>
        <p:spPr/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3528BC7-BDCB-46A6-BB21-5590A431D2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534670"/>
            <a:r>
              <a:rPr lang="fi-FI"/>
              <a:t>Neuvottelukuntien kokous 29.11.</a:t>
            </a:r>
          </a:p>
          <a:p>
            <a:pPr indent="534670"/>
            <a:r>
              <a:rPr lang="fi-FI" err="1"/>
              <a:t>Pron</a:t>
            </a:r>
            <a:r>
              <a:rPr lang="fi-FI"/>
              <a:t> hallitus 7.12.</a:t>
            </a:r>
          </a:p>
          <a:p>
            <a:pPr marL="316230" lvl="1"/>
            <a:r>
              <a:rPr lang="fi-FI" sz="2000" i="1">
                <a:latin typeface="Libre Franklin Medium"/>
                <a:cs typeface="Arial"/>
              </a:rPr>
              <a:t>	Näissä kokouksissa valmistellaan ja hyväksytään 	neuvottelutavoitteet työehtosopimusneuvotteluihin</a:t>
            </a:r>
            <a:endParaRPr lang="fi-FI" sz="2000">
              <a:latin typeface="Libre Franklin Medium"/>
              <a:cs typeface="Arial"/>
            </a:endParaRPr>
          </a:p>
          <a:p>
            <a:pPr indent="534670"/>
            <a:r>
              <a:rPr lang="fi-FI" err="1"/>
              <a:t>Pron</a:t>
            </a:r>
            <a:r>
              <a:rPr lang="fi-FI"/>
              <a:t> ja </a:t>
            </a:r>
            <a:r>
              <a:rPr lang="fi-FI" err="1"/>
              <a:t>Paltan</a:t>
            </a:r>
            <a:r>
              <a:rPr lang="fi-FI"/>
              <a:t> tapaaminen 12.12.</a:t>
            </a:r>
          </a:p>
          <a:p>
            <a:pPr indent="0">
              <a:buNone/>
            </a:pPr>
            <a:r>
              <a:rPr lang="fi-FI" sz="2000" i="1"/>
              <a:t>	Tilanteen tarkastelu; onko työmarkkinoilla syntynyt 	ns. päänavausratkaisua</a:t>
            </a:r>
          </a:p>
          <a:p>
            <a:pPr indent="534670"/>
            <a:r>
              <a:rPr lang="fi-FI"/>
              <a:t>Neuvottelut alkavat 11.1.2023</a:t>
            </a:r>
          </a:p>
        </p:txBody>
      </p:sp>
    </p:spTree>
    <p:extLst>
      <p:ext uri="{BB962C8B-B14F-4D97-AF65-F5344CB8AC3E}">
        <p14:creationId xmlns:p14="http://schemas.microsoft.com/office/powerpoint/2010/main" val="3780964398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0A1706D4-3A55-4C8E-BD56-E8361352F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b="1"/>
              <a:t>Konttoritoimihenkilö</a:t>
            </a:r>
            <a:r>
              <a:rPr lang="fi-FI"/>
              <a:t>, vastaathan palkkakeskustelua koskevaan kyselyymme. Näin saamme arvokasta tietoa palkkakeskustelujen kehittämiseksi. Linkki kyselyyn </a:t>
            </a:r>
            <a:r>
              <a:rPr lang="fi-FI">
                <a:hlinkClick r:id="rId2"/>
              </a:rPr>
              <a:t>tässä</a:t>
            </a:r>
            <a:r>
              <a:rPr lang="fi-FI"/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/>
              <a:t>Vastaajien kesken arvotaan 400 euron lahjakortteja (3 kpl) </a:t>
            </a:r>
            <a:r>
              <a:rPr lang="fi-FI" err="1"/>
              <a:t>Pron</a:t>
            </a:r>
            <a:r>
              <a:rPr lang="fi-FI"/>
              <a:t> kohteisiin.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/>
              <a:t>Kerromme tuloksista tammikuussa järjestettävässä jäsenwebinaarissa.</a:t>
            </a: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CB7F2090-CA9D-4D90-84C2-F58A12896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Palkkakeskustelukysely on vielä auki</a:t>
            </a:r>
          </a:p>
        </p:txBody>
      </p:sp>
    </p:spTree>
    <p:extLst>
      <p:ext uri="{BB962C8B-B14F-4D97-AF65-F5344CB8AC3E}">
        <p14:creationId xmlns:p14="http://schemas.microsoft.com/office/powerpoint/2010/main" val="3379934809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129FE0-C37C-4C34-BA79-285D05B89A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0310" y="1807535"/>
            <a:ext cx="7262674" cy="2551103"/>
          </a:xfrm>
        </p:spPr>
        <p:txBody>
          <a:bodyPr>
            <a:normAutofit/>
          </a:bodyPr>
          <a:lstStyle/>
          <a:p>
            <a:r>
              <a:rPr lang="fi-FI" sz="4400"/>
              <a:t/>
            </a:r>
            <a:br>
              <a:rPr lang="fi-FI" sz="4400"/>
            </a:br>
            <a:endParaRPr lang="fi-FI" sz="240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A0B8B90-EC2D-4874-8A1D-3988BE143DC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5369" y="4978839"/>
            <a:ext cx="7262673" cy="468000"/>
          </a:xfrm>
        </p:spPr>
        <p:txBody>
          <a:bodyPr/>
          <a:lstStyle/>
          <a:p>
            <a:r>
              <a:rPr lang="fi-FI"/>
              <a:t>#TYÖ2030</a:t>
            </a:r>
          </a:p>
        </p:txBody>
      </p:sp>
      <p:pic>
        <p:nvPicPr>
          <p:cNvPr id="5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8B1AA34-44F7-4912-8433-5E82DC8E33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5848518"/>
            <a:ext cx="2223392" cy="468000"/>
          </a:xfrm>
          <a:prstGeom prst="rect">
            <a:avLst/>
          </a:prstGeom>
        </p:spPr>
      </p:pic>
      <p:sp>
        <p:nvSpPr>
          <p:cNvPr id="6" name="Tekstiruutu 5">
            <a:extLst>
              <a:ext uri="{FF2B5EF4-FFF2-40B4-BE49-F238E27FC236}">
                <a16:creationId xmlns:a16="http://schemas.microsoft.com/office/drawing/2014/main" id="{7B655193-3E9E-1071-EB42-869E1CCCCF05}"/>
              </a:ext>
            </a:extLst>
          </p:cNvPr>
          <p:cNvSpPr txBox="1"/>
          <p:nvPr/>
        </p:nvSpPr>
        <p:spPr>
          <a:xfrm>
            <a:off x="467833" y="2505670"/>
            <a:ext cx="7793665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32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Vakuutusalan ja </a:t>
            </a:r>
            <a:r>
              <a:rPr lang="fi-FI" sz="3200" b="1">
                <a:solidFill>
                  <a:srgbClr val="FFFFFF"/>
                </a:solidFill>
                <a:latin typeface="Arial" panose="020B0604020202020204" pitchFamily="34" charset="0"/>
              </a:rPr>
              <a:t>toimintaympäristön </a:t>
            </a:r>
            <a:r>
              <a:rPr lang="fi-FI" sz="32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murros muuttavat töiden sisältöjä ja </a:t>
            </a:r>
            <a:r>
              <a:rPr lang="fi-FI" sz="3200" b="1" i="0" u="none" strike="noStrike" err="1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monimuotoistaa</a:t>
            </a:r>
            <a:r>
              <a:rPr lang="fi-FI" sz="3200" b="1" i="0" u="none" strike="noStrike">
                <a:solidFill>
                  <a:srgbClr val="FFFFFF"/>
                </a:solidFill>
                <a:effectLst/>
                <a:latin typeface="Arial" panose="020B0604020202020204" pitchFamily="34" charset="0"/>
              </a:rPr>
              <a:t> osaamista ja työyhteisöjä</a:t>
            </a:r>
            <a:r>
              <a:rPr lang="fi-FI" sz="3200" b="0" i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​</a:t>
            </a:r>
            <a:endParaRPr lang="fi-FI" sz="3200"/>
          </a:p>
        </p:txBody>
      </p:sp>
    </p:spTree>
    <p:extLst>
      <p:ext uri="{BB962C8B-B14F-4D97-AF65-F5344CB8AC3E}">
        <p14:creationId xmlns:p14="http://schemas.microsoft.com/office/powerpoint/2010/main" val="1062482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6DED78-112C-00AB-9766-E55893815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i="0" u="none" strike="noStrike">
                <a:solidFill>
                  <a:srgbClr val="373A90"/>
                </a:solidFill>
                <a:effectLst/>
                <a:latin typeface="Arial" panose="020B0604020202020204" pitchFamily="34" charset="0"/>
              </a:rPr>
              <a:t>Hanketta työstetään webinaareissa ja työpajoissa</a:t>
            </a:r>
            <a:endParaRPr lang="fi-FI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215CE27-4A82-E2A5-B934-F1F00F60B88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96505" y="1913860"/>
            <a:ext cx="10810738" cy="3537902"/>
          </a:xfrm>
        </p:spPr>
        <p:txBody>
          <a:bodyPr>
            <a:normAutofit fontScale="25000" lnSpcReduction="20000"/>
          </a:bodyPr>
          <a:lstStyle/>
          <a:p>
            <a:pPr algn="l" rtl="0" fontAlgn="base"/>
            <a:r>
              <a:rPr lang="fi-FI" sz="9600" b="0" i="0" u="none" strike="noStrike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Kyber</a:t>
            </a:r>
            <a:r>
              <a:rPr lang="fi-FI" sz="9600">
                <a:solidFill>
                  <a:srgbClr val="7030A0"/>
                </a:solidFill>
              </a:rPr>
              <a:t>uhat 2022 – miten varaudut kyberuhkiin</a:t>
            </a:r>
            <a:r>
              <a:rPr lang="en-US" sz="9600">
                <a:solidFill>
                  <a:srgbClr val="7030A0"/>
                </a:solidFill>
              </a:rPr>
              <a:t> (</a:t>
            </a:r>
            <a:r>
              <a:rPr lang="fi-FI" sz="9600" b="0" i="0" u="none" strike="noStrike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webinaari 29.8.2022)</a:t>
            </a:r>
          </a:p>
          <a:p>
            <a:pPr algn="l" rtl="0" fontAlgn="base"/>
            <a:endParaRPr lang="en-US" sz="9600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fi-FI" sz="9600" b="0" i="0" u="none" strike="noStrike" err="1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Resilienssin</a:t>
            </a:r>
            <a:r>
              <a:rPr lang="fi-FI" sz="9600" b="0" i="0" u="none" strike="noStrike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vahvistamiskäytännöt (työpaja, Kansallismuseo 14.9.2022)</a:t>
            </a:r>
            <a:endParaRPr lang="en-US" sz="9600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endParaRPr lang="fi-FI" sz="9600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fi-FI" sz="9600" b="0" i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Ilmastonmuutokset työelämään, vihreä siirtymä (</a:t>
            </a:r>
            <a:r>
              <a:rPr lang="fi-FI" sz="9600" b="0" i="0" u="none" strike="noStrike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webinaari 11.10.2021</a:t>
            </a:r>
            <a:r>
              <a:rPr lang="en-US" sz="9600" u="none" strike="noStrike">
                <a:solidFill>
                  <a:srgbClr val="7030A0"/>
                </a:solidFill>
              </a:rPr>
              <a:t>2)</a:t>
            </a:r>
          </a:p>
          <a:p>
            <a:pPr algn="l" rtl="0" fontAlgn="base"/>
            <a:endParaRPr lang="en-US" sz="9600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9600" err="1">
                <a:solidFill>
                  <a:srgbClr val="7030A0"/>
                </a:solidFill>
              </a:rPr>
              <a:t>Monimuotoisuus</a:t>
            </a:r>
            <a:r>
              <a:rPr lang="en-US" sz="9600">
                <a:solidFill>
                  <a:srgbClr val="7030A0"/>
                </a:solidFill>
              </a:rPr>
              <a:t>, </a:t>
            </a:r>
            <a:r>
              <a:rPr lang="en-US" sz="9600" err="1">
                <a:solidFill>
                  <a:srgbClr val="7030A0"/>
                </a:solidFill>
              </a:rPr>
              <a:t>osallistaminen</a:t>
            </a:r>
            <a:r>
              <a:rPr lang="en-US" sz="9600">
                <a:solidFill>
                  <a:srgbClr val="7030A0"/>
                </a:solidFill>
              </a:rPr>
              <a:t> ja </a:t>
            </a:r>
            <a:r>
              <a:rPr lang="en-US" sz="9600" err="1">
                <a:solidFill>
                  <a:srgbClr val="7030A0"/>
                </a:solidFill>
              </a:rPr>
              <a:t>uudet</a:t>
            </a:r>
            <a:r>
              <a:rPr lang="en-US" sz="9600">
                <a:solidFill>
                  <a:srgbClr val="7030A0"/>
                </a:solidFill>
              </a:rPr>
              <a:t> </a:t>
            </a:r>
            <a:r>
              <a:rPr lang="en-US" sz="9600" err="1">
                <a:solidFill>
                  <a:srgbClr val="7030A0"/>
                </a:solidFill>
              </a:rPr>
              <a:t>työn</a:t>
            </a:r>
            <a:r>
              <a:rPr lang="en-US" sz="9600">
                <a:solidFill>
                  <a:srgbClr val="7030A0"/>
                </a:solidFill>
              </a:rPr>
              <a:t> </a:t>
            </a:r>
            <a:r>
              <a:rPr lang="en-US" sz="9600" err="1">
                <a:solidFill>
                  <a:srgbClr val="7030A0"/>
                </a:solidFill>
              </a:rPr>
              <a:t>muodot</a:t>
            </a:r>
            <a:r>
              <a:rPr lang="en-US" sz="9600">
                <a:solidFill>
                  <a:srgbClr val="7030A0"/>
                </a:solidFill>
              </a:rPr>
              <a:t> (</a:t>
            </a:r>
            <a:r>
              <a:rPr lang="en-US" sz="9600" err="1">
                <a:solidFill>
                  <a:srgbClr val="7030A0"/>
                </a:solidFill>
              </a:rPr>
              <a:t>työpaja</a:t>
            </a:r>
            <a:r>
              <a:rPr lang="en-US" sz="9600">
                <a:solidFill>
                  <a:srgbClr val="7030A0"/>
                </a:solidFill>
              </a:rPr>
              <a:t>, </a:t>
            </a:r>
            <a:r>
              <a:rPr lang="en-US" sz="9600" err="1">
                <a:solidFill>
                  <a:srgbClr val="7030A0"/>
                </a:solidFill>
              </a:rPr>
              <a:t>yritysesimerkki</a:t>
            </a:r>
            <a:r>
              <a:rPr lang="en-US" sz="9600">
                <a:solidFill>
                  <a:srgbClr val="7030A0"/>
                </a:solidFill>
              </a:rPr>
              <a:t>, Varman </a:t>
            </a:r>
            <a:r>
              <a:rPr lang="en-US" sz="9600" err="1">
                <a:solidFill>
                  <a:srgbClr val="7030A0"/>
                </a:solidFill>
              </a:rPr>
              <a:t>auditorio</a:t>
            </a:r>
            <a:r>
              <a:rPr lang="en-US" sz="9600">
                <a:solidFill>
                  <a:srgbClr val="7030A0"/>
                </a:solidFill>
              </a:rPr>
              <a:t> 16.11.2022)</a:t>
            </a:r>
          </a:p>
          <a:p>
            <a:pPr algn="l" rtl="0" fontAlgn="base"/>
            <a:endParaRPr lang="en-US" sz="9600" b="0" i="0">
              <a:solidFill>
                <a:srgbClr val="7030A0"/>
              </a:solidFill>
              <a:effectLst/>
              <a:latin typeface="Arial" panose="020B0604020202020204" pitchFamily="34" charset="0"/>
            </a:endParaRPr>
          </a:p>
          <a:p>
            <a:pPr algn="l" rtl="0" fontAlgn="base"/>
            <a:r>
              <a:rPr lang="en-US" sz="9600" b="0" i="0" err="1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Päätösseminaari</a:t>
            </a:r>
            <a:r>
              <a:rPr lang="en-US" sz="9600" b="0" i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9600" b="0" i="0" err="1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yhdessä</a:t>
            </a:r>
            <a:r>
              <a:rPr lang="en-US" sz="9600" b="0" i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9600" b="0" i="0" err="1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rahoituksen</a:t>
            </a:r>
            <a:r>
              <a:rPr lang="en-US" sz="9600" b="0" i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9600" b="0" i="0" err="1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hankkeen</a:t>
            </a:r>
            <a:r>
              <a:rPr lang="en-US" sz="9600" b="0" i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sz="9600" b="0" i="0" err="1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kanssa</a:t>
            </a:r>
            <a:r>
              <a:rPr lang="en-US" sz="9600">
                <a:solidFill>
                  <a:srgbClr val="7030A0"/>
                </a:solidFill>
              </a:rPr>
              <a:t> (</a:t>
            </a:r>
            <a:r>
              <a:rPr lang="en-US" sz="9600" err="1">
                <a:solidFill>
                  <a:srgbClr val="7030A0"/>
                </a:solidFill>
              </a:rPr>
              <a:t>Oodi</a:t>
            </a:r>
            <a:r>
              <a:rPr lang="en-US" sz="9600">
                <a:solidFill>
                  <a:srgbClr val="7030A0"/>
                </a:solidFill>
              </a:rPr>
              <a:t> </a:t>
            </a:r>
            <a:r>
              <a:rPr lang="en-US" sz="9600" b="0" i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12.12.2022)</a:t>
            </a:r>
            <a:r>
              <a:rPr lang="fi-FI" sz="9600" b="0" i="0">
                <a:solidFill>
                  <a:srgbClr val="7030A0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endParaRPr lang="fi-FI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28228461-9826-074A-65F5-3CCD31C778CA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fi-FI"/>
              <a:t>16.12.20221</a:t>
            </a:r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EF71E0C3-A63A-6CCC-BD06-CFF4A7C800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66FD84F-09B6-3442-8C38-5BBA1F3F76F3}" type="slidenum">
              <a:rPr lang="fi-FI" smtClean="0"/>
              <a:pPr/>
              <a:t>6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9712074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isällön paikkamerkki 1">
            <a:extLst>
              <a:ext uri="{FF2B5EF4-FFF2-40B4-BE49-F238E27FC236}">
                <a16:creationId xmlns:a16="http://schemas.microsoft.com/office/drawing/2014/main" id="{ADBACF1C-5AB5-4A39-80A6-53A8A3188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2057403"/>
            <a:ext cx="4561114" cy="3721096"/>
          </a:xfrm>
        </p:spPr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fi-FI" dirty="0">
                <a:latin typeface="Libre Franklin Medium"/>
                <a:cs typeface="Arial"/>
              </a:rPr>
              <a:t>Suuri jäsenristeily </a:t>
            </a:r>
            <a:br>
              <a:rPr lang="fi-FI" dirty="0">
                <a:latin typeface="Libre Franklin Medium"/>
                <a:cs typeface="Arial"/>
              </a:rPr>
            </a:br>
            <a:r>
              <a:rPr lang="fi-FI" dirty="0">
                <a:latin typeface="Libre Franklin Medium"/>
                <a:cs typeface="Arial"/>
              </a:rPr>
              <a:t>5. – 7.5.2023 Viking Linen M/S </a:t>
            </a:r>
            <a:r>
              <a:rPr lang="fi-FI" dirty="0" err="1">
                <a:latin typeface="Libre Franklin Medium"/>
                <a:cs typeface="Arial"/>
              </a:rPr>
              <a:t>Gabriella</a:t>
            </a:r>
            <a:endParaRPr lang="fi-FI">
              <a:latin typeface="Libre Franklin Medium"/>
              <a:cs typeface="Arial"/>
            </a:endParaRPr>
          </a:p>
        </p:txBody>
      </p:sp>
      <p:sp>
        <p:nvSpPr>
          <p:cNvPr id="3" name="Otsikko 2">
            <a:extLst>
              <a:ext uri="{FF2B5EF4-FFF2-40B4-BE49-F238E27FC236}">
                <a16:creationId xmlns:a16="http://schemas.microsoft.com/office/drawing/2014/main" id="{237810C8-7010-4A6E-922A-BF4A67CD3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Tulossa vuonna 2023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2A4A5BD-0C3A-95BA-F72B-027AB1EF08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6027" y="1153785"/>
            <a:ext cx="3592344" cy="3592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82210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1">
            <a:extLst>
              <a:ext uri="{FF2B5EF4-FFF2-40B4-BE49-F238E27FC236}">
                <a16:creationId xmlns:a16="http://schemas.microsoft.com/office/drawing/2014/main" id="{3AA7458E-5A93-C492-3636-F9944D3FC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50169"/>
            <a:ext cx="5802284" cy="1807233"/>
          </a:xfrm>
        </p:spPr>
        <p:txBody>
          <a:bodyPr/>
          <a:lstStyle/>
          <a:p>
            <a:r>
              <a:rPr lang="en-US" err="1"/>
              <a:t>Lataa</a:t>
            </a:r>
            <a:r>
              <a:rPr lang="en-US"/>
              <a:t> </a:t>
            </a:r>
            <a:r>
              <a:rPr lang="en-US" err="1"/>
              <a:t>Pron</a:t>
            </a:r>
            <a:r>
              <a:rPr lang="en-US"/>
              <a:t> </a:t>
            </a:r>
            <a:r>
              <a:rPr lang="en-US" err="1"/>
              <a:t>sovellus</a:t>
            </a:r>
            <a:endParaRPr lang="en-US"/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32475E2E-9B73-22E1-C8D5-DB8F46A6873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914400" y="2057400"/>
            <a:ext cx="5802284" cy="4549775"/>
          </a:xfrm>
        </p:spPr>
        <p:txBody>
          <a:bodyPr wrap="square" anchor="ctr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Ilmainen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Lataa puhelimesi sovelluskaupasta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Hae sovellusta nimellä Ammattiliitto Pro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i-FI"/>
              <a:t>Päivitä viimeisin versio käyttöösi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i-FI"/>
          </a:p>
          <a:p>
            <a:pPr indent="0">
              <a:buNone/>
            </a:pPr>
            <a:endParaRPr lang="en-US"/>
          </a:p>
        </p:txBody>
      </p:sp>
      <p:pic>
        <p:nvPicPr>
          <p:cNvPr id="5" name="Kuvan paikkamerkki 4">
            <a:extLst>
              <a:ext uri="{FF2B5EF4-FFF2-40B4-BE49-F238E27FC236}">
                <a16:creationId xmlns:a16="http://schemas.microsoft.com/office/drawing/2014/main" id="{926B11DA-19AE-4A9A-AB58-9F7710A9B635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/>
          <a:srcRect l="7542" r="7542"/>
          <a:stretch/>
        </p:blipFill>
        <p:spPr>
          <a:xfrm>
            <a:off x="6324974" y="0"/>
            <a:ext cx="3408066" cy="5195414"/>
          </a:xfrm>
          <a:prstGeom prst="rect">
            <a:avLst/>
          </a:prstGeom>
          <a:noFill/>
        </p:spPr>
      </p:pic>
      <p:pic>
        <p:nvPicPr>
          <p:cNvPr id="13" name="Kuva 1" descr="image001">
            <a:extLst>
              <a:ext uri="{FF2B5EF4-FFF2-40B4-BE49-F238E27FC236}">
                <a16:creationId xmlns:a16="http://schemas.microsoft.com/office/drawing/2014/main" id="{DD1391E6-9DA1-4537-895B-DC4196809E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8717" y="4740275"/>
            <a:ext cx="2536825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194875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AE996AE-2B68-45C7-A07E-E29388AD94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Palvelut peukalon alla!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5F04B3F4-FA92-4DA5-B00F-10FC5BE01C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i-FI"/>
              <a:t>Jäsenedut, palvelut ja uutiset </a:t>
            </a:r>
          </a:p>
          <a:p>
            <a:r>
              <a:rPr lang="fi-FI"/>
              <a:t>Yhdistyksen ja </a:t>
            </a:r>
            <a:r>
              <a:rPr lang="fi-FI" err="1"/>
              <a:t>luottarin</a:t>
            </a:r>
            <a:r>
              <a:rPr lang="fi-FI"/>
              <a:t> yhteystiedot </a:t>
            </a:r>
          </a:p>
          <a:p>
            <a:r>
              <a:rPr lang="fi-FI"/>
              <a:t>Omien tietojen päivitys</a:t>
            </a:r>
          </a:p>
          <a:p>
            <a:r>
              <a:rPr lang="fi-FI"/>
              <a:t>Verkkopankkimaksaminen</a:t>
            </a:r>
          </a:p>
          <a:p>
            <a:r>
              <a:rPr lang="fi-FI"/>
              <a:t>Ota yhteyttä liiton asiantuntijoihin </a:t>
            </a:r>
          </a:p>
          <a:p>
            <a:r>
              <a:rPr lang="fi-FI"/>
              <a:t>Jäsen- ja vakuutuskortti</a:t>
            </a:r>
          </a:p>
          <a:p>
            <a:r>
              <a:rPr lang="fi-FI"/>
              <a:t>Suosittele jäsenyyttä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5B28DE2-9AAE-49AB-9501-6C145D280C96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4" b="324"/>
          <a:stretch/>
        </p:blipFill>
        <p:spPr bwMode="auto">
          <a:xfrm>
            <a:off x="8736013" y="2457450"/>
            <a:ext cx="2941637" cy="2922588"/>
          </a:xfrm>
          <a:prstGeom prst="ellipse">
            <a:avLst/>
          </a:prstGeom>
          <a:solidFill>
            <a:srgbClr val="FFFFFF"/>
          </a:solidFill>
          <a:ln w="38100">
            <a:solidFill>
              <a:schemeClr val="tx2"/>
            </a:solidFill>
          </a:ln>
        </p:spPr>
      </p:pic>
      <p:pic>
        <p:nvPicPr>
          <p:cNvPr id="6" name="Sisällön paikkamerkki 4">
            <a:extLst>
              <a:ext uri="{FF2B5EF4-FFF2-40B4-BE49-F238E27FC236}">
                <a16:creationId xmlns:a16="http://schemas.microsoft.com/office/drawing/2014/main" id="{2250D49E-0BD8-4DB9-8FF8-C990497D59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439" b="2439"/>
          <a:stretch/>
        </p:blipFill>
        <p:spPr bwMode="auto">
          <a:xfrm>
            <a:off x="8456612" y="1679944"/>
            <a:ext cx="3500437" cy="406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9560605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uusi-pro-pohja">
  <a:themeElements>
    <a:clrScheme name="Pro2020">
      <a:dk1>
        <a:srgbClr val="333F48"/>
      </a:dk1>
      <a:lt1>
        <a:srgbClr val="FFFFFF"/>
      </a:lt1>
      <a:dk2>
        <a:srgbClr val="333333"/>
      </a:dk2>
      <a:lt2>
        <a:srgbClr val="EFEFEF"/>
      </a:lt2>
      <a:accent1>
        <a:srgbClr val="D51D59"/>
      </a:accent1>
      <a:accent2>
        <a:srgbClr val="2C93B0"/>
      </a:accent2>
      <a:accent3>
        <a:srgbClr val="43A59B"/>
      </a:accent3>
      <a:accent4>
        <a:srgbClr val="EFEFEF"/>
      </a:accent4>
      <a:accent5>
        <a:srgbClr val="A21543"/>
      </a:accent5>
      <a:accent6>
        <a:srgbClr val="35827A"/>
      </a:accent6>
      <a:hlink>
        <a:srgbClr val="2C93B0"/>
      </a:hlink>
      <a:folHlink>
        <a:srgbClr val="26809A"/>
      </a:folHlink>
    </a:clrScheme>
    <a:fontScheme name="Pro2020">
      <a:majorFont>
        <a:latin typeface="Libre Franklin ExtraBold"/>
        <a:ea typeface="ＭＳ Ｐゴシック"/>
        <a:cs typeface=""/>
      </a:majorFont>
      <a:minorFont>
        <a:latin typeface="Libre Franklin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8221" tIns="24110" rIns="48221" bIns="2411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482186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65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9" tIns="45715" rIns="91429" bIns="45715" numCol="1" anchor="ctr" anchorCtr="0" compatLnSpc="1">
        <a:prstTxWarp prst="textNoShape">
          <a:avLst/>
        </a:prstTxWarp>
        <a:spAutoFit/>
      </a:bodyPr>
      <a:lstStyle>
        <a:defPPr algn="r">
          <a:defRPr sz="2000" b="0" kern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uusi-pro-pohja" id="{F1FD1F47-61E6-4864-8F58-214569B2A6AD}" vid="{018FED3F-9BE5-403D-91AC-31386D99EC52}"/>
    </a:ext>
  </a:extLst>
</a:theme>
</file>

<file path=ppt/theme/theme2.xml><?xml version="1.0" encoding="utf-8"?>
<a:theme xmlns:a="http://schemas.openxmlformats.org/drawingml/2006/main" name="Puremedia_teema">
  <a:themeElements>
    <a:clrScheme name="kosmetiikkajahygienia">
      <a:dk1>
        <a:srgbClr val="004383"/>
      </a:dk1>
      <a:lt1>
        <a:srgbClr val="FFFFFF"/>
      </a:lt1>
      <a:dk2>
        <a:srgbClr val="558AFF"/>
      </a:dk2>
      <a:lt2>
        <a:srgbClr val="E2EAFB"/>
      </a:lt2>
      <a:accent1>
        <a:srgbClr val="00C8BE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C8BE"/>
      </a:hlink>
      <a:folHlink>
        <a:srgbClr val="00A29B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rganisaatioiden talous ja työolot">
  <a:themeElements>
    <a:clrScheme name="Pro2020">
      <a:dk1>
        <a:srgbClr val="333F48"/>
      </a:dk1>
      <a:lt1>
        <a:srgbClr val="FFFFFF"/>
      </a:lt1>
      <a:dk2>
        <a:srgbClr val="333333"/>
      </a:dk2>
      <a:lt2>
        <a:srgbClr val="EFEFEF"/>
      </a:lt2>
      <a:accent1>
        <a:srgbClr val="D51D59"/>
      </a:accent1>
      <a:accent2>
        <a:srgbClr val="2C93B0"/>
      </a:accent2>
      <a:accent3>
        <a:srgbClr val="43A59B"/>
      </a:accent3>
      <a:accent4>
        <a:srgbClr val="EFEFEF"/>
      </a:accent4>
      <a:accent5>
        <a:srgbClr val="A21543"/>
      </a:accent5>
      <a:accent6>
        <a:srgbClr val="35827A"/>
      </a:accent6>
      <a:hlink>
        <a:srgbClr val="2C93B0"/>
      </a:hlink>
      <a:folHlink>
        <a:srgbClr val="26809A"/>
      </a:folHlink>
    </a:clrScheme>
    <a:fontScheme name="Pro2020">
      <a:majorFont>
        <a:latin typeface="Libre Franklin ExtraBold"/>
        <a:ea typeface="ＭＳ Ｐゴシック"/>
        <a:cs typeface=""/>
      </a:majorFont>
      <a:minorFont>
        <a:latin typeface="Libre Franklin Medium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48221" tIns="24110" rIns="48221" bIns="24110" numCol="1" rtlCol="0" anchor="t" anchorCtr="0" compatLnSpc="1">
        <a:prstTxWarp prst="textNoShape">
          <a:avLst/>
        </a:prstTxWarp>
        <a:noAutofit/>
      </a:bodyPr>
      <a:lstStyle>
        <a:defPPr marL="0" marR="0" indent="0" algn="l" defTabSz="482186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1265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i-FI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</a:defRPr>
        </a:defPPr>
      </a:lstStyle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vert="horz" wrap="square" lIns="91429" tIns="45715" rIns="91429" bIns="45715" numCol="1" anchor="ctr" anchorCtr="0" compatLnSpc="1">
        <a:prstTxWarp prst="textNoShape">
          <a:avLst/>
        </a:prstTxWarp>
        <a:spAutoFit/>
      </a:bodyPr>
      <a:lstStyle>
        <a:defPPr algn="r">
          <a:defRPr sz="2000" b="0" kern="0"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rganisaatioiden talous ja työolot" id="{62BE83B6-5894-4128-8E51-799D165C4979}" vid="{0056CE28-2EA8-4F4B-884F-BB9E8C8CD7AB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Pro-asiakirja" ma:contentTypeID="0x0101009EC1D7755EFA7941BEE0603BFC02B3BB0051A3C71AC4497443B320FCED04D61650" ma:contentTypeVersion="27" ma:contentTypeDescription="" ma:contentTypeScope="" ma:versionID="59083c2a121e63c3b93ab9ed0f92d6ea">
  <xsd:schema xmlns:xsd="http://www.w3.org/2001/XMLSchema" xmlns:xs="http://www.w3.org/2001/XMLSchema" xmlns:p="http://schemas.microsoft.com/office/2006/metadata/properties" xmlns:ns2="bf921282-35d9-4dcb-a481-9784810eeec5" xmlns:ns3="946041f3-f2a0-473d-9d54-e3c495e048a2" xmlns:ns4="954661c9-c6f4-43c4-849f-527eb3bf7818" targetNamespace="http://schemas.microsoft.com/office/2006/metadata/properties" ma:root="true" ma:fieldsID="c94dbea084dbf7d0d748a7ef460754ad" ns2:_="" ns3:_="" ns4:_="">
    <xsd:import namespace="bf921282-35d9-4dcb-a481-9784810eeec5"/>
    <xsd:import namespace="946041f3-f2a0-473d-9d54-e3c495e048a2"/>
    <xsd:import namespace="954661c9-c6f4-43c4-849f-527eb3bf7818"/>
    <xsd:element name="properties">
      <xsd:complexType>
        <xsd:sequence>
          <xsd:element name="documentManagement">
            <xsd:complexType>
              <xsd:all>
                <xsd:element ref="ns2:TaxKeywordTaxHTField" minOccurs="0"/>
                <xsd:element ref="ns2:TaxCatchAll" minOccurs="0"/>
                <xsd:element ref="ns2:TaxCatchAllLabel" minOccurs="0"/>
                <xsd:element ref="ns3:m7d55fb6677f4ec9896435e85fc10429" minOccurs="0"/>
                <xsd:element ref="ns3:h6e173a1d0894a14b3c089a67e6c3e79" minOccurs="0"/>
                <xsd:element ref="ns3:Tyoryhma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2:SharedWithUsers" minOccurs="0"/>
                <xsd:element ref="ns2:SharedWithDetails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LengthInSeconds" minOccurs="0"/>
                <xsd:element ref="ns4:MediaServiceLocation" minOccurs="0"/>
                <xsd:element ref="ns4:lcf76f155ced4ddcb4097134ff3c332f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921282-35d9-4dcb-a481-9784810eeec5" elementFormDefault="qualified">
    <xsd:import namespace="http://schemas.microsoft.com/office/2006/documentManagement/types"/>
    <xsd:import namespace="http://schemas.microsoft.com/office/infopath/2007/PartnerControls"/>
    <xsd:element name="TaxKeywordTaxHTField" ma:index="8" nillable="true" ma:taxonomy="true" ma:internalName="TaxKeywordTaxHTField" ma:taxonomyFieldName="TaxKeyword" ma:displayName="Yrityksen avainsanat" ma:fieldId="{23f27201-bee3-471e-b2e7-b64fd8b7ca38}" ma:taxonomyMulti="true" ma:sspId="ebf4cb64-9225-40de-9eb0-bdd447263127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9" nillable="true" ma:displayName="Taxonomy Catch All Column" ma:hidden="true" ma:list="{9f2fc0ae-7fbd-4796-9e7c-086caef78e4f}" ma:internalName="TaxCatchAll" ma:showField="CatchAllData" ma:web="bf921282-35d9-4dcb-a481-9784810eee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0" nillable="true" ma:displayName="Taxonomy Catch All Column1" ma:hidden="true" ma:list="{9f2fc0ae-7fbd-4796-9e7c-086caef78e4f}" ma:internalName="TaxCatchAllLabel" ma:readOnly="true" ma:showField="CatchAllDataLabel" ma:web="bf921282-35d9-4dcb-a481-9784810eeec5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041f3-f2a0-473d-9d54-e3c495e048a2" elementFormDefault="qualified">
    <xsd:import namespace="http://schemas.microsoft.com/office/2006/documentManagement/types"/>
    <xsd:import namespace="http://schemas.microsoft.com/office/infopath/2007/PartnerControls"/>
    <xsd:element name="m7d55fb6677f4ec9896435e85fc10429" ma:index="12" nillable="true" ma:taxonomy="true" ma:internalName="m7d55fb6677f4ec9896435e85fc10429" ma:taxonomyFieldName="Dokumenttityyppi" ma:displayName="Dokumenttityyppi" ma:default="" ma:fieldId="{67d55fb6-677f-4ec9-8964-35e85fc10429}" ma:sspId="ebf4cb64-9225-40de-9eb0-bdd447263127" ma:termSetId="b33da164-da4c-48ea-9c55-7958a56f8b27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h6e173a1d0894a14b3c089a67e6c3e79" ma:index="14" nillable="true" ma:taxonomy="true" ma:internalName="h6e173a1d0894a14b3c089a67e6c3e79" ma:taxonomyFieldName="Kohderyhm_x00e4_" ma:displayName="Kohderyhmä" ma:default="" ma:fieldId="{16e173a1-d089-4a14-b3c0-89a67e6c3e79}" ma:sspId="ebf4cb64-9225-40de-9eb0-bdd447263127" ma:termSetId="5ba8f54e-c084-4be1-86ce-59a4b04eeb0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yoryhma" ma:index="16" nillable="true" ma:displayName="Työryhmä" ma:internalName="Tyoryhma">
      <xsd:simpleType>
        <xsd:restriction base="dms:Text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4661c9-c6f4-43c4-849f-527eb3bf78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7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8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23" nillable="true" ma:displayName="Tags" ma:internalName="MediaServiceAutoTags" ma:readOnly="true">
      <xsd:simpleType>
        <xsd:restriction base="dms:Text"/>
      </xsd:simpleType>
    </xsd:element>
    <xsd:element name="MediaServiceOCR" ma:index="2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27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2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9" nillable="true" ma:displayName="Location" ma:internalName="MediaServiceLocation" ma:readOnly="true">
      <xsd:simpleType>
        <xsd:restriction base="dms:Text"/>
      </xsd:simpleType>
    </xsd:element>
    <xsd:element name="lcf76f155ced4ddcb4097134ff3c332f" ma:index="31" nillable="true" ma:taxonomy="true" ma:internalName="lcf76f155ced4ddcb4097134ff3c332f" ma:taxonomyFieldName="MediaServiceImageTags" ma:displayName="Kuvien tunnisteet" ma:readOnly="false" ma:fieldId="{5cf76f15-5ced-4ddc-b409-7134ff3c332f}" ma:taxonomyMulti="true" ma:sspId="ebf4cb64-9225-40de-9eb0-bdd44726312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f921282-35d9-4dcb-a481-9784810eeec5" xsi:nil="true"/>
    <TaxKeywordTaxHTField xmlns="bf921282-35d9-4dcb-a481-9784810eeec5">
      <Terms xmlns="http://schemas.microsoft.com/office/infopath/2007/PartnerControls"/>
    </TaxKeywordTaxHTField>
    <h6e173a1d0894a14b3c089a67e6c3e79 xmlns="946041f3-f2a0-473d-9d54-e3c495e048a2">
      <Terms xmlns="http://schemas.microsoft.com/office/infopath/2007/PartnerControls"/>
    </h6e173a1d0894a14b3c089a67e6c3e79>
    <Tyoryhma xmlns="946041f3-f2a0-473d-9d54-e3c495e048a2">Finanssisektorin ja ICT- ja viestintäsektori / sopimusalavastaavat</Tyoryhma>
    <lcf76f155ced4ddcb4097134ff3c332f xmlns="954661c9-c6f4-43c4-849f-527eb3bf7818">
      <Terms xmlns="http://schemas.microsoft.com/office/infopath/2007/PartnerControls"/>
    </lcf76f155ced4ddcb4097134ff3c332f>
    <m7d55fb6677f4ec9896435e85fc10429 xmlns="946041f3-f2a0-473d-9d54-e3c495e048a2">
      <Terms xmlns="http://schemas.microsoft.com/office/infopath/2007/PartnerControls"/>
    </m7d55fb6677f4ec9896435e85fc10429>
  </documentManagement>
</p:properties>
</file>

<file path=customXml/itemProps1.xml><?xml version="1.0" encoding="utf-8"?>
<ds:datastoreItem xmlns:ds="http://schemas.openxmlformats.org/officeDocument/2006/customXml" ds:itemID="{6FD13744-6635-4317-B2AA-7BF5ADCF351E}">
  <ds:schemaRefs>
    <ds:schemaRef ds:uri="946041f3-f2a0-473d-9d54-e3c495e048a2"/>
    <ds:schemaRef ds:uri="954661c9-c6f4-43c4-849f-527eb3bf7818"/>
    <ds:schemaRef ds:uri="bf921282-35d9-4dcb-a481-9784810eeec5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78563FB-FFDB-4E68-BCEB-BA383B90709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FE0E78C-1881-4E87-BDB6-5CD0C7D9B632}">
  <ds:schemaRefs>
    <ds:schemaRef ds:uri="http://schemas.microsoft.com/office/infopath/2007/PartnerControls"/>
    <ds:schemaRef ds:uri="http://purl.org/dc/dcmitype/"/>
    <ds:schemaRef ds:uri="954661c9-c6f4-43c4-849f-527eb3bf7818"/>
    <ds:schemaRef ds:uri="http://schemas.microsoft.com/office/2006/documentManagement/types"/>
    <ds:schemaRef ds:uri="http://purl.org/dc/elements/1.1/"/>
    <ds:schemaRef ds:uri="http://schemas.microsoft.com/office/2006/metadata/properties"/>
    <ds:schemaRef ds:uri="bf921282-35d9-4dcb-a481-9784810eeec5"/>
    <ds:schemaRef ds:uri="http://schemas.openxmlformats.org/package/2006/metadata/core-properties"/>
    <ds:schemaRef ds:uri="http://purl.org/dc/terms/"/>
    <ds:schemaRef ds:uri="946041f3-f2a0-473d-9d54-e3c495e048a2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382</Words>
  <Application>Microsoft Office PowerPoint</Application>
  <PresentationFormat>Laajakuva</PresentationFormat>
  <Paragraphs>76</Paragraphs>
  <Slides>14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3</vt:i4>
      </vt:variant>
      <vt:variant>
        <vt:lpstr>Dian otsikot</vt:lpstr>
      </vt:variant>
      <vt:variant>
        <vt:i4>14</vt:i4>
      </vt:variant>
    </vt:vector>
  </HeadingPairs>
  <TitlesOfParts>
    <vt:vector size="29" baseType="lpstr">
      <vt:lpstr>Times New Roman Bold</vt:lpstr>
      <vt:lpstr>Impact</vt:lpstr>
      <vt:lpstr>Libre Franklin</vt:lpstr>
      <vt:lpstr>Times New Roman</vt:lpstr>
      <vt:lpstr>Libre Franklin Medium</vt:lpstr>
      <vt:lpstr>Arial</vt:lpstr>
      <vt:lpstr>Libre Franklin ExtraBold</vt:lpstr>
      <vt:lpstr>DM Sans</vt:lpstr>
      <vt:lpstr>ＭＳ Ｐゴシック</vt:lpstr>
      <vt:lpstr>Tahoma</vt:lpstr>
      <vt:lpstr>Calibri</vt:lpstr>
      <vt:lpstr>Libre Franklin SemiBold</vt:lpstr>
      <vt:lpstr>uusi-pro-pohja</vt:lpstr>
      <vt:lpstr>Puremedia_teema</vt:lpstr>
      <vt:lpstr>Organisaatioiden talous ja työolot</vt:lpstr>
      <vt:lpstr>Vakuutusalan ajankohtaiset</vt:lpstr>
      <vt:lpstr>Työehtosopimusneuvottelut</vt:lpstr>
      <vt:lpstr>Miten tästä eteenpäin?</vt:lpstr>
      <vt:lpstr>Palkkakeskustelukysely on vielä auki</vt:lpstr>
      <vt:lpstr> </vt:lpstr>
      <vt:lpstr>Hanketta työstetään webinaareissa ja työpajoissa</vt:lpstr>
      <vt:lpstr>Tulossa vuonna 2023</vt:lpstr>
      <vt:lpstr>Lataa Pron sovellus</vt:lpstr>
      <vt:lpstr>Palvelut peukalon alla!</vt:lpstr>
      <vt:lpstr>Kirjaudu sovellukseen</vt:lpstr>
      <vt:lpstr>Suosittele jäsenyyttä mobiilissa</vt:lpstr>
      <vt:lpstr>Jäsenyyden ylläpito -lomakkeet</vt:lpstr>
      <vt:lpstr>Juttuvinkkejä Pron kotisivuilta</vt:lpstr>
      <vt:lpstr>PowerPoint-esitys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Vakuutusalan ajankohtaiset</dc:title>
  <dc:creator>Sari Lassila</dc:creator>
  <cp:lastModifiedBy>Vierikko Reeta</cp:lastModifiedBy>
  <cp:revision>3</cp:revision>
  <dcterms:created xsi:type="dcterms:W3CDTF">2022-11-08T09:49:28Z</dcterms:created>
  <dcterms:modified xsi:type="dcterms:W3CDTF">2022-11-11T11:13:04Z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0x0101009EC1D7755EFA7941BEE0603BFC02B3BB0051A3C71AC4497443B320FCED04D61650</vt:lpwstr>
  </property>
  <property fmtid="{D5CDD505-2E9C-101B-9397-08002B2CF9AE}" pid="3" name="TaxKeyword">
    <vt:lpwstr/>
  </property>
  <property fmtid="{D5CDD505-2E9C-101B-9397-08002B2CF9AE}" pid="4" name="MediaServiceImageTags">
    <vt:lpwstr/>
  </property>
  <property fmtid="{D5CDD505-2E9C-101B-9397-08002B2CF9AE}" pid="5" name="Kohderyhmä">
    <vt:lpwstr/>
  </property>
  <property fmtid="{D5CDD505-2E9C-101B-9397-08002B2CF9AE}" pid="6" name="Dokumenttityyppi">
    <vt:lpwstr/>
  </property>
</Properties>
</file>