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56" r:id="rId8"/>
    <p:sldId id="264" r:id="rId9"/>
    <p:sldId id="261" r:id="rId10"/>
    <p:sldId id="260" r:id="rId11"/>
    <p:sldId id="267" r:id="rId12"/>
    <p:sldId id="268" r:id="rId13"/>
    <p:sldId id="269" r:id="rId14"/>
    <p:sldId id="270" r:id="rId15"/>
    <p:sldId id="271" r:id="rId16"/>
    <p:sldId id="263" r:id="rId17"/>
    <p:sldId id="265" r:id="rId18"/>
    <p:sldId id="26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26784-074A-4452-B9F0-6A5BB4D95121}" v="60" dt="2023-05-22T06:44:3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0C70A-0FE4-4814-A009-1D9BFDDF47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F3FF68-6F7D-4F27-8062-16AEDD6F1ECE}">
      <dgm:prSet/>
      <dgm:spPr/>
      <dgm:t>
        <a:bodyPr/>
        <a:lstStyle/>
        <a:p>
          <a:r>
            <a:rPr lang="fi-FI"/>
            <a:t>Pikkujoulutapahtuma on tarkoitettu Pron pirkanmaalaisille jäsenille</a:t>
          </a:r>
          <a:endParaRPr lang="en-US"/>
        </a:p>
      </dgm:t>
    </dgm:pt>
    <dgm:pt modelId="{9E709474-18FB-4BDE-9005-E4DAA5B353B9}" type="parTrans" cxnId="{A851625E-C99F-4C41-BDD0-8A60DB960DD3}">
      <dgm:prSet/>
      <dgm:spPr/>
      <dgm:t>
        <a:bodyPr/>
        <a:lstStyle/>
        <a:p>
          <a:endParaRPr lang="en-US"/>
        </a:p>
      </dgm:t>
    </dgm:pt>
    <dgm:pt modelId="{45DD8088-5F58-4E6D-BF83-8C0AE12D4C44}" type="sibTrans" cxnId="{A851625E-C99F-4C41-BDD0-8A60DB960DD3}">
      <dgm:prSet/>
      <dgm:spPr/>
      <dgm:t>
        <a:bodyPr/>
        <a:lstStyle/>
        <a:p>
          <a:endParaRPr lang="en-US"/>
        </a:p>
      </dgm:t>
    </dgm:pt>
    <dgm:pt modelId="{133DEF64-4EE6-448D-B954-6480F1400018}">
      <dgm:prSet/>
      <dgm:spPr/>
      <dgm:t>
        <a:bodyPr/>
        <a:lstStyle/>
        <a:p>
          <a:r>
            <a:rPr lang="fi-FI"/>
            <a:t>Mahdollisuus ottaa mukaan Prohon kuulumaton avec (eri omavastuu avecille)</a:t>
          </a:r>
          <a:endParaRPr lang="en-US"/>
        </a:p>
      </dgm:t>
    </dgm:pt>
    <dgm:pt modelId="{E3902D01-F407-4DD1-836C-0E09D48CCE83}" type="parTrans" cxnId="{74D9B6C0-F0AD-4E80-B649-6F9F4439D4A4}">
      <dgm:prSet/>
      <dgm:spPr/>
      <dgm:t>
        <a:bodyPr/>
        <a:lstStyle/>
        <a:p>
          <a:endParaRPr lang="en-US"/>
        </a:p>
      </dgm:t>
    </dgm:pt>
    <dgm:pt modelId="{8C0DC5C2-D94C-41FA-AA2E-EE4E0ADA24D5}" type="sibTrans" cxnId="{74D9B6C0-F0AD-4E80-B649-6F9F4439D4A4}">
      <dgm:prSet/>
      <dgm:spPr/>
      <dgm:t>
        <a:bodyPr/>
        <a:lstStyle/>
        <a:p>
          <a:endParaRPr lang="en-US"/>
        </a:p>
      </dgm:t>
    </dgm:pt>
    <dgm:pt modelId="{0BC5DB7A-3FE0-4C32-9C77-975D87A1B90C}">
      <dgm:prSet/>
      <dgm:spPr/>
      <dgm:t>
        <a:bodyPr/>
        <a:lstStyle/>
        <a:p>
          <a:r>
            <a:rPr lang="fi-FI"/>
            <a:t>Mukaan mahtuu max. 500 henkeä</a:t>
          </a:r>
          <a:endParaRPr lang="en-US"/>
        </a:p>
      </dgm:t>
    </dgm:pt>
    <dgm:pt modelId="{8FF652DE-D90E-450F-8245-14E4252A97D7}" type="parTrans" cxnId="{B05DD199-1161-4EF6-9D39-5605C5DB3FD7}">
      <dgm:prSet/>
      <dgm:spPr/>
      <dgm:t>
        <a:bodyPr/>
        <a:lstStyle/>
        <a:p>
          <a:endParaRPr lang="en-US"/>
        </a:p>
      </dgm:t>
    </dgm:pt>
    <dgm:pt modelId="{07267664-4F4D-4FA3-B280-635903D7B07E}" type="sibTrans" cxnId="{B05DD199-1161-4EF6-9D39-5605C5DB3FD7}">
      <dgm:prSet/>
      <dgm:spPr/>
      <dgm:t>
        <a:bodyPr/>
        <a:lstStyle/>
        <a:p>
          <a:endParaRPr lang="en-US"/>
        </a:p>
      </dgm:t>
    </dgm:pt>
    <dgm:pt modelId="{AFC5510A-0858-4BC7-A4AC-6F1DA1B07E22}" type="pres">
      <dgm:prSet presAssocID="{54E0C70A-0FE4-4814-A009-1D9BFDDF4795}" presName="vert0" presStyleCnt="0">
        <dgm:presLayoutVars>
          <dgm:dir/>
          <dgm:animOne val="branch"/>
          <dgm:animLvl val="lvl"/>
        </dgm:presLayoutVars>
      </dgm:prSet>
      <dgm:spPr/>
    </dgm:pt>
    <dgm:pt modelId="{EF785936-1A77-40BE-9ED2-D9B735124E1D}" type="pres">
      <dgm:prSet presAssocID="{95F3FF68-6F7D-4F27-8062-16AEDD6F1ECE}" presName="thickLine" presStyleLbl="alignNode1" presStyleIdx="0" presStyleCnt="3"/>
      <dgm:spPr/>
    </dgm:pt>
    <dgm:pt modelId="{4CA5984C-53E0-4647-9AF4-D706EEA22690}" type="pres">
      <dgm:prSet presAssocID="{95F3FF68-6F7D-4F27-8062-16AEDD6F1ECE}" presName="horz1" presStyleCnt="0"/>
      <dgm:spPr/>
    </dgm:pt>
    <dgm:pt modelId="{16A3E2FB-3A2E-4825-B34C-0463FA818193}" type="pres">
      <dgm:prSet presAssocID="{95F3FF68-6F7D-4F27-8062-16AEDD6F1ECE}" presName="tx1" presStyleLbl="revTx" presStyleIdx="0" presStyleCnt="3"/>
      <dgm:spPr/>
    </dgm:pt>
    <dgm:pt modelId="{0E558528-F75B-4AD2-B7E9-11E3327AE844}" type="pres">
      <dgm:prSet presAssocID="{95F3FF68-6F7D-4F27-8062-16AEDD6F1ECE}" presName="vert1" presStyleCnt="0"/>
      <dgm:spPr/>
    </dgm:pt>
    <dgm:pt modelId="{9787D166-78C1-43CF-AEA1-3915D0AE0B40}" type="pres">
      <dgm:prSet presAssocID="{133DEF64-4EE6-448D-B954-6480F1400018}" presName="thickLine" presStyleLbl="alignNode1" presStyleIdx="1" presStyleCnt="3"/>
      <dgm:spPr/>
    </dgm:pt>
    <dgm:pt modelId="{EF394298-F975-4474-A120-7183B0B6304D}" type="pres">
      <dgm:prSet presAssocID="{133DEF64-4EE6-448D-B954-6480F1400018}" presName="horz1" presStyleCnt="0"/>
      <dgm:spPr/>
    </dgm:pt>
    <dgm:pt modelId="{FB3ABBF5-6C49-48A5-86C2-5EB5F1EF3065}" type="pres">
      <dgm:prSet presAssocID="{133DEF64-4EE6-448D-B954-6480F1400018}" presName="tx1" presStyleLbl="revTx" presStyleIdx="1" presStyleCnt="3"/>
      <dgm:spPr/>
    </dgm:pt>
    <dgm:pt modelId="{5D5C9DDD-B6F6-43ED-B9C5-BB5852F21C19}" type="pres">
      <dgm:prSet presAssocID="{133DEF64-4EE6-448D-B954-6480F1400018}" presName="vert1" presStyleCnt="0"/>
      <dgm:spPr/>
    </dgm:pt>
    <dgm:pt modelId="{ACD9B92E-D66A-4547-A1A9-1E42E623FBCF}" type="pres">
      <dgm:prSet presAssocID="{0BC5DB7A-3FE0-4C32-9C77-975D87A1B90C}" presName="thickLine" presStyleLbl="alignNode1" presStyleIdx="2" presStyleCnt="3"/>
      <dgm:spPr/>
    </dgm:pt>
    <dgm:pt modelId="{7AF928F7-0C60-416C-8AD1-2940253ABB0D}" type="pres">
      <dgm:prSet presAssocID="{0BC5DB7A-3FE0-4C32-9C77-975D87A1B90C}" presName="horz1" presStyleCnt="0"/>
      <dgm:spPr/>
    </dgm:pt>
    <dgm:pt modelId="{7F41D2D2-81CA-4B29-82B5-571631A19D1F}" type="pres">
      <dgm:prSet presAssocID="{0BC5DB7A-3FE0-4C32-9C77-975D87A1B90C}" presName="tx1" presStyleLbl="revTx" presStyleIdx="2" presStyleCnt="3"/>
      <dgm:spPr/>
    </dgm:pt>
    <dgm:pt modelId="{AED99272-DBD8-4757-949E-AD1C5CB2DC71}" type="pres">
      <dgm:prSet presAssocID="{0BC5DB7A-3FE0-4C32-9C77-975D87A1B90C}" presName="vert1" presStyleCnt="0"/>
      <dgm:spPr/>
    </dgm:pt>
  </dgm:ptLst>
  <dgm:cxnLst>
    <dgm:cxn modelId="{A851625E-C99F-4C41-BDD0-8A60DB960DD3}" srcId="{54E0C70A-0FE4-4814-A009-1D9BFDDF4795}" destId="{95F3FF68-6F7D-4F27-8062-16AEDD6F1ECE}" srcOrd="0" destOrd="0" parTransId="{9E709474-18FB-4BDE-9005-E4DAA5B353B9}" sibTransId="{45DD8088-5F58-4E6D-BF83-8C0AE12D4C44}"/>
    <dgm:cxn modelId="{B5004151-4FD2-4E48-9FE7-405A41CFEBA8}" type="presOf" srcId="{54E0C70A-0FE4-4814-A009-1D9BFDDF4795}" destId="{AFC5510A-0858-4BC7-A4AC-6F1DA1B07E22}" srcOrd="0" destOrd="0" presId="urn:microsoft.com/office/officeart/2008/layout/LinedList"/>
    <dgm:cxn modelId="{941B0396-D71A-4790-9D15-5941EE2D5C96}" type="presOf" srcId="{95F3FF68-6F7D-4F27-8062-16AEDD6F1ECE}" destId="{16A3E2FB-3A2E-4825-B34C-0463FA818193}" srcOrd="0" destOrd="0" presId="urn:microsoft.com/office/officeart/2008/layout/LinedList"/>
    <dgm:cxn modelId="{B05DD199-1161-4EF6-9D39-5605C5DB3FD7}" srcId="{54E0C70A-0FE4-4814-A009-1D9BFDDF4795}" destId="{0BC5DB7A-3FE0-4C32-9C77-975D87A1B90C}" srcOrd="2" destOrd="0" parTransId="{8FF652DE-D90E-450F-8245-14E4252A97D7}" sibTransId="{07267664-4F4D-4FA3-B280-635903D7B07E}"/>
    <dgm:cxn modelId="{74D9B6C0-F0AD-4E80-B649-6F9F4439D4A4}" srcId="{54E0C70A-0FE4-4814-A009-1D9BFDDF4795}" destId="{133DEF64-4EE6-448D-B954-6480F1400018}" srcOrd="1" destOrd="0" parTransId="{E3902D01-F407-4DD1-836C-0E09D48CCE83}" sibTransId="{8C0DC5C2-D94C-41FA-AA2E-EE4E0ADA24D5}"/>
    <dgm:cxn modelId="{5ED815C3-58B3-4575-BACD-AA55EDE3D98A}" type="presOf" srcId="{0BC5DB7A-3FE0-4C32-9C77-975D87A1B90C}" destId="{7F41D2D2-81CA-4B29-82B5-571631A19D1F}" srcOrd="0" destOrd="0" presId="urn:microsoft.com/office/officeart/2008/layout/LinedList"/>
    <dgm:cxn modelId="{09C178E5-294D-4BF0-9321-A767E3488A82}" type="presOf" srcId="{133DEF64-4EE6-448D-B954-6480F1400018}" destId="{FB3ABBF5-6C49-48A5-86C2-5EB5F1EF3065}" srcOrd="0" destOrd="0" presId="urn:microsoft.com/office/officeart/2008/layout/LinedList"/>
    <dgm:cxn modelId="{5BA27CBE-E1B0-480E-95E6-8A350211FB6A}" type="presParOf" srcId="{AFC5510A-0858-4BC7-A4AC-6F1DA1B07E22}" destId="{EF785936-1A77-40BE-9ED2-D9B735124E1D}" srcOrd="0" destOrd="0" presId="urn:microsoft.com/office/officeart/2008/layout/LinedList"/>
    <dgm:cxn modelId="{1014C48A-429F-4C0D-A040-37AFE4FDCE09}" type="presParOf" srcId="{AFC5510A-0858-4BC7-A4AC-6F1DA1B07E22}" destId="{4CA5984C-53E0-4647-9AF4-D706EEA22690}" srcOrd="1" destOrd="0" presId="urn:microsoft.com/office/officeart/2008/layout/LinedList"/>
    <dgm:cxn modelId="{2CB0E09D-BAA9-4877-A113-CF813D49D76D}" type="presParOf" srcId="{4CA5984C-53E0-4647-9AF4-D706EEA22690}" destId="{16A3E2FB-3A2E-4825-B34C-0463FA818193}" srcOrd="0" destOrd="0" presId="urn:microsoft.com/office/officeart/2008/layout/LinedList"/>
    <dgm:cxn modelId="{5792D774-8184-4D9B-9A9D-7CF5FA51ABC5}" type="presParOf" srcId="{4CA5984C-53E0-4647-9AF4-D706EEA22690}" destId="{0E558528-F75B-4AD2-B7E9-11E3327AE844}" srcOrd="1" destOrd="0" presId="urn:microsoft.com/office/officeart/2008/layout/LinedList"/>
    <dgm:cxn modelId="{FAFD2AFE-F050-4990-B342-B231A77D1A8C}" type="presParOf" srcId="{AFC5510A-0858-4BC7-A4AC-6F1DA1B07E22}" destId="{9787D166-78C1-43CF-AEA1-3915D0AE0B40}" srcOrd="2" destOrd="0" presId="urn:microsoft.com/office/officeart/2008/layout/LinedList"/>
    <dgm:cxn modelId="{5F3F7676-C1F8-4856-AF87-D64E7EC554CD}" type="presParOf" srcId="{AFC5510A-0858-4BC7-A4AC-6F1DA1B07E22}" destId="{EF394298-F975-4474-A120-7183B0B6304D}" srcOrd="3" destOrd="0" presId="urn:microsoft.com/office/officeart/2008/layout/LinedList"/>
    <dgm:cxn modelId="{F4722254-3CC8-4A4E-A6D3-87FD5F3103C5}" type="presParOf" srcId="{EF394298-F975-4474-A120-7183B0B6304D}" destId="{FB3ABBF5-6C49-48A5-86C2-5EB5F1EF3065}" srcOrd="0" destOrd="0" presId="urn:microsoft.com/office/officeart/2008/layout/LinedList"/>
    <dgm:cxn modelId="{CC085AB5-859C-46EA-95A6-BE9DA233803B}" type="presParOf" srcId="{EF394298-F975-4474-A120-7183B0B6304D}" destId="{5D5C9DDD-B6F6-43ED-B9C5-BB5852F21C19}" srcOrd="1" destOrd="0" presId="urn:microsoft.com/office/officeart/2008/layout/LinedList"/>
    <dgm:cxn modelId="{A30FBDE2-C574-441D-8940-F1D01986891F}" type="presParOf" srcId="{AFC5510A-0858-4BC7-A4AC-6F1DA1B07E22}" destId="{ACD9B92E-D66A-4547-A1A9-1E42E623FBCF}" srcOrd="4" destOrd="0" presId="urn:microsoft.com/office/officeart/2008/layout/LinedList"/>
    <dgm:cxn modelId="{2F461598-A4EF-455C-8B8A-9180D6FB7CB0}" type="presParOf" srcId="{AFC5510A-0858-4BC7-A4AC-6F1DA1B07E22}" destId="{7AF928F7-0C60-416C-8AD1-2940253ABB0D}" srcOrd="5" destOrd="0" presId="urn:microsoft.com/office/officeart/2008/layout/LinedList"/>
    <dgm:cxn modelId="{BC791DD3-E929-4FA2-9C30-648BB416F37F}" type="presParOf" srcId="{7AF928F7-0C60-416C-8AD1-2940253ABB0D}" destId="{7F41D2D2-81CA-4B29-82B5-571631A19D1F}" srcOrd="0" destOrd="0" presId="urn:microsoft.com/office/officeart/2008/layout/LinedList"/>
    <dgm:cxn modelId="{185587C1-70F5-45F4-889F-838ADAED34D7}" type="presParOf" srcId="{7AF928F7-0C60-416C-8AD1-2940253ABB0D}" destId="{AED99272-DBD8-4757-949E-AD1C5CB2DC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D83AC-41F1-40E1-8AF7-1958CFAB0FFC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2A4F8F0-B586-469A-A3CE-BCFDCA5FFB57}">
      <dgm:prSet/>
      <dgm:spPr/>
      <dgm:t>
        <a:bodyPr/>
        <a:lstStyle/>
        <a:p>
          <a:r>
            <a:rPr lang="fi-FI"/>
            <a:t>Tapahtumaan ilmoittaudutaan eTapahtumahallinnan kautta (edellyttää Pron jäsenyyttä)</a:t>
          </a:r>
          <a:endParaRPr lang="en-US"/>
        </a:p>
      </dgm:t>
    </dgm:pt>
    <dgm:pt modelId="{E907ACFF-E8D6-49E8-B83E-6E38BE3912DE}" type="parTrans" cxnId="{57463EBF-4708-4850-B0DA-ED905CE23E35}">
      <dgm:prSet/>
      <dgm:spPr/>
      <dgm:t>
        <a:bodyPr/>
        <a:lstStyle/>
        <a:p>
          <a:endParaRPr lang="en-US"/>
        </a:p>
      </dgm:t>
    </dgm:pt>
    <dgm:pt modelId="{6C538D47-8E16-4769-BAE6-B7F7751836B8}" type="sibTrans" cxnId="{57463EBF-4708-4850-B0DA-ED905CE23E35}">
      <dgm:prSet/>
      <dgm:spPr/>
      <dgm:t>
        <a:bodyPr/>
        <a:lstStyle/>
        <a:p>
          <a:endParaRPr lang="en-US"/>
        </a:p>
      </dgm:t>
    </dgm:pt>
    <dgm:pt modelId="{1E267FD2-FE4A-4F79-9B41-0BB0649F7857}">
      <dgm:prSet/>
      <dgm:spPr/>
      <dgm:t>
        <a:bodyPr/>
        <a:lstStyle/>
        <a:p>
          <a:r>
            <a:rPr lang="fi-FI"/>
            <a:t>Ilmoittautumisen yhteydessä ilmoitetaan myös mahdollinen ei-prolainen avec</a:t>
          </a:r>
          <a:endParaRPr lang="en-US"/>
        </a:p>
      </dgm:t>
    </dgm:pt>
    <dgm:pt modelId="{0EEBAAC9-2E66-4F35-98FB-C4939EB64705}" type="parTrans" cxnId="{E1362A46-C807-4334-BD97-DFD71DE11963}">
      <dgm:prSet/>
      <dgm:spPr/>
      <dgm:t>
        <a:bodyPr/>
        <a:lstStyle/>
        <a:p>
          <a:endParaRPr lang="en-US"/>
        </a:p>
      </dgm:t>
    </dgm:pt>
    <dgm:pt modelId="{C08713D9-A58E-4608-8161-7ABF82001EA4}" type="sibTrans" cxnId="{E1362A46-C807-4334-BD97-DFD71DE11963}">
      <dgm:prSet/>
      <dgm:spPr/>
      <dgm:t>
        <a:bodyPr/>
        <a:lstStyle/>
        <a:p>
          <a:endParaRPr lang="en-US"/>
        </a:p>
      </dgm:t>
    </dgm:pt>
    <dgm:pt modelId="{01F1BC30-FBB1-47DF-A818-A2A99BF81F6B}">
      <dgm:prSet/>
      <dgm:spPr/>
      <dgm:t>
        <a:bodyPr/>
        <a:lstStyle/>
        <a:p>
          <a:r>
            <a:rPr lang="fi-FI"/>
            <a:t>Pron jäsenille omavastuu on 10 € ja ei-prolaiselle avecille 20 €</a:t>
          </a:r>
          <a:endParaRPr lang="en-US"/>
        </a:p>
      </dgm:t>
    </dgm:pt>
    <dgm:pt modelId="{88C56E47-EB36-4601-B807-FD4962C9B145}" type="parTrans" cxnId="{0EBA06BC-9CDC-4427-99E6-288356A55998}">
      <dgm:prSet/>
      <dgm:spPr/>
      <dgm:t>
        <a:bodyPr/>
        <a:lstStyle/>
        <a:p>
          <a:endParaRPr lang="en-US"/>
        </a:p>
      </dgm:t>
    </dgm:pt>
    <dgm:pt modelId="{0279C0D6-070F-4003-A617-54AE42470DE7}" type="sibTrans" cxnId="{0EBA06BC-9CDC-4427-99E6-288356A55998}">
      <dgm:prSet/>
      <dgm:spPr/>
      <dgm:t>
        <a:bodyPr/>
        <a:lstStyle/>
        <a:p>
          <a:endParaRPr lang="en-US"/>
        </a:p>
      </dgm:t>
    </dgm:pt>
    <dgm:pt modelId="{63783C44-AC09-4D87-839A-EEC1EE6E113A}">
      <dgm:prSet/>
      <dgm:spPr/>
      <dgm:t>
        <a:bodyPr/>
        <a:lstStyle/>
        <a:p>
          <a:r>
            <a:rPr lang="fi-FI"/>
            <a:t>Omavastuuosuus/det maksetaan ilmoitetulle tilille ilmoittautumisen jälkeen</a:t>
          </a:r>
          <a:endParaRPr lang="en-US"/>
        </a:p>
      </dgm:t>
    </dgm:pt>
    <dgm:pt modelId="{241358BB-FB9B-4756-8CA1-DEA0C0088AC1}" type="parTrans" cxnId="{989DF6FC-6ABC-40FC-9C3D-69DA41E1E7F9}">
      <dgm:prSet/>
      <dgm:spPr/>
      <dgm:t>
        <a:bodyPr/>
        <a:lstStyle/>
        <a:p>
          <a:endParaRPr lang="en-US"/>
        </a:p>
      </dgm:t>
    </dgm:pt>
    <dgm:pt modelId="{8E6EE5E6-617F-4DDC-A250-5909F875F433}" type="sibTrans" cxnId="{989DF6FC-6ABC-40FC-9C3D-69DA41E1E7F9}">
      <dgm:prSet/>
      <dgm:spPr/>
      <dgm:t>
        <a:bodyPr/>
        <a:lstStyle/>
        <a:p>
          <a:endParaRPr lang="en-US"/>
        </a:p>
      </dgm:t>
    </dgm:pt>
    <dgm:pt modelId="{940F0129-0A08-4515-B384-70E9E22310E7}" type="pres">
      <dgm:prSet presAssocID="{133D83AC-41F1-40E1-8AF7-1958CFAB0FFC}" presName="outerComposite" presStyleCnt="0">
        <dgm:presLayoutVars>
          <dgm:chMax val="5"/>
          <dgm:dir/>
          <dgm:resizeHandles val="exact"/>
        </dgm:presLayoutVars>
      </dgm:prSet>
      <dgm:spPr/>
    </dgm:pt>
    <dgm:pt modelId="{D0377523-0BC9-4957-A286-161A0786E2F7}" type="pres">
      <dgm:prSet presAssocID="{133D83AC-41F1-40E1-8AF7-1958CFAB0FFC}" presName="dummyMaxCanvas" presStyleCnt="0">
        <dgm:presLayoutVars/>
      </dgm:prSet>
      <dgm:spPr/>
    </dgm:pt>
    <dgm:pt modelId="{E3A21346-9AB1-4065-B781-8166F984C27D}" type="pres">
      <dgm:prSet presAssocID="{133D83AC-41F1-40E1-8AF7-1958CFAB0FFC}" presName="FourNodes_1" presStyleLbl="node1" presStyleIdx="0" presStyleCnt="4">
        <dgm:presLayoutVars>
          <dgm:bulletEnabled val="1"/>
        </dgm:presLayoutVars>
      </dgm:prSet>
      <dgm:spPr/>
    </dgm:pt>
    <dgm:pt modelId="{5822822F-F055-425B-9379-78F05616292D}" type="pres">
      <dgm:prSet presAssocID="{133D83AC-41F1-40E1-8AF7-1958CFAB0FFC}" presName="FourNodes_2" presStyleLbl="node1" presStyleIdx="1" presStyleCnt="4">
        <dgm:presLayoutVars>
          <dgm:bulletEnabled val="1"/>
        </dgm:presLayoutVars>
      </dgm:prSet>
      <dgm:spPr/>
    </dgm:pt>
    <dgm:pt modelId="{A750D6C8-FEC6-4E38-AE19-F8C0ACB43416}" type="pres">
      <dgm:prSet presAssocID="{133D83AC-41F1-40E1-8AF7-1958CFAB0FFC}" presName="FourNodes_3" presStyleLbl="node1" presStyleIdx="2" presStyleCnt="4">
        <dgm:presLayoutVars>
          <dgm:bulletEnabled val="1"/>
        </dgm:presLayoutVars>
      </dgm:prSet>
      <dgm:spPr/>
    </dgm:pt>
    <dgm:pt modelId="{B0D5B2F3-635D-4981-AB53-EA1D311599C1}" type="pres">
      <dgm:prSet presAssocID="{133D83AC-41F1-40E1-8AF7-1958CFAB0FFC}" presName="FourNodes_4" presStyleLbl="node1" presStyleIdx="3" presStyleCnt="4">
        <dgm:presLayoutVars>
          <dgm:bulletEnabled val="1"/>
        </dgm:presLayoutVars>
      </dgm:prSet>
      <dgm:spPr/>
    </dgm:pt>
    <dgm:pt modelId="{B16959B5-164A-4511-AF52-9F3B4E77F681}" type="pres">
      <dgm:prSet presAssocID="{133D83AC-41F1-40E1-8AF7-1958CFAB0FFC}" presName="FourConn_1-2" presStyleLbl="fgAccFollowNode1" presStyleIdx="0" presStyleCnt="3">
        <dgm:presLayoutVars>
          <dgm:bulletEnabled val="1"/>
        </dgm:presLayoutVars>
      </dgm:prSet>
      <dgm:spPr/>
    </dgm:pt>
    <dgm:pt modelId="{9D7A6D13-9BFD-4C59-AE3D-F219949A5A13}" type="pres">
      <dgm:prSet presAssocID="{133D83AC-41F1-40E1-8AF7-1958CFAB0FFC}" presName="FourConn_2-3" presStyleLbl="fgAccFollowNode1" presStyleIdx="1" presStyleCnt="3">
        <dgm:presLayoutVars>
          <dgm:bulletEnabled val="1"/>
        </dgm:presLayoutVars>
      </dgm:prSet>
      <dgm:spPr/>
    </dgm:pt>
    <dgm:pt modelId="{C2D5C6B0-07A6-4C56-B0A4-E5A236C72C38}" type="pres">
      <dgm:prSet presAssocID="{133D83AC-41F1-40E1-8AF7-1958CFAB0FFC}" presName="FourConn_3-4" presStyleLbl="fgAccFollowNode1" presStyleIdx="2" presStyleCnt="3">
        <dgm:presLayoutVars>
          <dgm:bulletEnabled val="1"/>
        </dgm:presLayoutVars>
      </dgm:prSet>
      <dgm:spPr/>
    </dgm:pt>
    <dgm:pt modelId="{B62ABE42-AB64-4400-87FF-8E36568BDB83}" type="pres">
      <dgm:prSet presAssocID="{133D83AC-41F1-40E1-8AF7-1958CFAB0FFC}" presName="FourNodes_1_text" presStyleLbl="node1" presStyleIdx="3" presStyleCnt="4">
        <dgm:presLayoutVars>
          <dgm:bulletEnabled val="1"/>
        </dgm:presLayoutVars>
      </dgm:prSet>
      <dgm:spPr/>
    </dgm:pt>
    <dgm:pt modelId="{78BC527D-65A9-43A4-8015-5C97015CC14B}" type="pres">
      <dgm:prSet presAssocID="{133D83AC-41F1-40E1-8AF7-1958CFAB0FFC}" presName="FourNodes_2_text" presStyleLbl="node1" presStyleIdx="3" presStyleCnt="4">
        <dgm:presLayoutVars>
          <dgm:bulletEnabled val="1"/>
        </dgm:presLayoutVars>
      </dgm:prSet>
      <dgm:spPr/>
    </dgm:pt>
    <dgm:pt modelId="{D9CAD216-51A9-44BF-8605-B9072131B606}" type="pres">
      <dgm:prSet presAssocID="{133D83AC-41F1-40E1-8AF7-1958CFAB0FFC}" presName="FourNodes_3_text" presStyleLbl="node1" presStyleIdx="3" presStyleCnt="4">
        <dgm:presLayoutVars>
          <dgm:bulletEnabled val="1"/>
        </dgm:presLayoutVars>
      </dgm:prSet>
      <dgm:spPr/>
    </dgm:pt>
    <dgm:pt modelId="{74888390-5D0A-418B-9E0E-52DA370BE410}" type="pres">
      <dgm:prSet presAssocID="{133D83AC-41F1-40E1-8AF7-1958CFAB0FF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907680D-AAA6-4E42-BF36-ACEF5C0614E7}" type="presOf" srcId="{C08713D9-A58E-4608-8161-7ABF82001EA4}" destId="{9D7A6D13-9BFD-4C59-AE3D-F219949A5A13}" srcOrd="0" destOrd="0" presId="urn:microsoft.com/office/officeart/2005/8/layout/vProcess5"/>
    <dgm:cxn modelId="{2EC03C42-0026-4D9A-B3EC-B1A3FFD0794E}" type="presOf" srcId="{133D83AC-41F1-40E1-8AF7-1958CFAB0FFC}" destId="{940F0129-0A08-4515-B384-70E9E22310E7}" srcOrd="0" destOrd="0" presId="urn:microsoft.com/office/officeart/2005/8/layout/vProcess5"/>
    <dgm:cxn modelId="{E1362A46-C807-4334-BD97-DFD71DE11963}" srcId="{133D83AC-41F1-40E1-8AF7-1958CFAB0FFC}" destId="{1E267FD2-FE4A-4F79-9B41-0BB0649F7857}" srcOrd="1" destOrd="0" parTransId="{0EEBAAC9-2E66-4F35-98FB-C4939EB64705}" sibTransId="{C08713D9-A58E-4608-8161-7ABF82001EA4}"/>
    <dgm:cxn modelId="{4AA4A06D-E2C8-4678-B3A3-19922A062CDC}" type="presOf" srcId="{6C538D47-8E16-4769-BAE6-B7F7751836B8}" destId="{B16959B5-164A-4511-AF52-9F3B4E77F681}" srcOrd="0" destOrd="0" presId="urn:microsoft.com/office/officeart/2005/8/layout/vProcess5"/>
    <dgm:cxn modelId="{77FB0074-ED5D-4CB6-96B1-C41EB7D5F75B}" type="presOf" srcId="{22A4F8F0-B586-469A-A3CE-BCFDCA5FFB57}" destId="{B62ABE42-AB64-4400-87FF-8E36568BDB83}" srcOrd="1" destOrd="0" presId="urn:microsoft.com/office/officeart/2005/8/layout/vProcess5"/>
    <dgm:cxn modelId="{56825874-FB39-49A9-8CC0-ECEB251613E5}" type="presOf" srcId="{0279C0D6-070F-4003-A617-54AE42470DE7}" destId="{C2D5C6B0-07A6-4C56-B0A4-E5A236C72C38}" srcOrd="0" destOrd="0" presId="urn:microsoft.com/office/officeart/2005/8/layout/vProcess5"/>
    <dgm:cxn modelId="{5BC5BC77-5A5E-4FE1-BC48-ACD9EEA18F30}" type="presOf" srcId="{63783C44-AC09-4D87-839A-EEC1EE6E113A}" destId="{B0D5B2F3-635D-4981-AB53-EA1D311599C1}" srcOrd="0" destOrd="0" presId="urn:microsoft.com/office/officeart/2005/8/layout/vProcess5"/>
    <dgm:cxn modelId="{BEE0C27D-4520-472C-B0AF-A4E1BDB55E52}" type="presOf" srcId="{01F1BC30-FBB1-47DF-A818-A2A99BF81F6B}" destId="{D9CAD216-51A9-44BF-8605-B9072131B606}" srcOrd="1" destOrd="0" presId="urn:microsoft.com/office/officeart/2005/8/layout/vProcess5"/>
    <dgm:cxn modelId="{BADA1F8B-576D-4FB2-ABAB-208935B51F69}" type="presOf" srcId="{22A4F8F0-B586-469A-A3CE-BCFDCA5FFB57}" destId="{E3A21346-9AB1-4065-B781-8166F984C27D}" srcOrd="0" destOrd="0" presId="urn:microsoft.com/office/officeart/2005/8/layout/vProcess5"/>
    <dgm:cxn modelId="{0EBA06BC-9CDC-4427-99E6-288356A55998}" srcId="{133D83AC-41F1-40E1-8AF7-1958CFAB0FFC}" destId="{01F1BC30-FBB1-47DF-A818-A2A99BF81F6B}" srcOrd="2" destOrd="0" parTransId="{88C56E47-EB36-4601-B807-FD4962C9B145}" sibTransId="{0279C0D6-070F-4003-A617-54AE42470DE7}"/>
    <dgm:cxn modelId="{57463EBF-4708-4850-B0DA-ED905CE23E35}" srcId="{133D83AC-41F1-40E1-8AF7-1958CFAB0FFC}" destId="{22A4F8F0-B586-469A-A3CE-BCFDCA5FFB57}" srcOrd="0" destOrd="0" parTransId="{E907ACFF-E8D6-49E8-B83E-6E38BE3912DE}" sibTransId="{6C538D47-8E16-4769-BAE6-B7F7751836B8}"/>
    <dgm:cxn modelId="{165E5EC2-DFF5-495B-9F61-C284847C45B4}" type="presOf" srcId="{1E267FD2-FE4A-4F79-9B41-0BB0649F7857}" destId="{5822822F-F055-425B-9379-78F05616292D}" srcOrd="0" destOrd="0" presId="urn:microsoft.com/office/officeart/2005/8/layout/vProcess5"/>
    <dgm:cxn modelId="{3C2EE6D4-971F-43EF-94CA-E5B3E2821EED}" type="presOf" srcId="{1E267FD2-FE4A-4F79-9B41-0BB0649F7857}" destId="{78BC527D-65A9-43A4-8015-5C97015CC14B}" srcOrd="1" destOrd="0" presId="urn:microsoft.com/office/officeart/2005/8/layout/vProcess5"/>
    <dgm:cxn modelId="{011F54F1-5CE9-4B7D-9956-415FAC4C7244}" type="presOf" srcId="{63783C44-AC09-4D87-839A-EEC1EE6E113A}" destId="{74888390-5D0A-418B-9E0E-52DA370BE410}" srcOrd="1" destOrd="0" presId="urn:microsoft.com/office/officeart/2005/8/layout/vProcess5"/>
    <dgm:cxn modelId="{2E0525F6-99E4-4B9D-AFC3-0602CE8C3C34}" type="presOf" srcId="{01F1BC30-FBB1-47DF-A818-A2A99BF81F6B}" destId="{A750D6C8-FEC6-4E38-AE19-F8C0ACB43416}" srcOrd="0" destOrd="0" presId="urn:microsoft.com/office/officeart/2005/8/layout/vProcess5"/>
    <dgm:cxn modelId="{989DF6FC-6ABC-40FC-9C3D-69DA41E1E7F9}" srcId="{133D83AC-41F1-40E1-8AF7-1958CFAB0FFC}" destId="{63783C44-AC09-4D87-839A-EEC1EE6E113A}" srcOrd="3" destOrd="0" parTransId="{241358BB-FB9B-4756-8CA1-DEA0C0088AC1}" sibTransId="{8E6EE5E6-617F-4DDC-A250-5909F875F433}"/>
    <dgm:cxn modelId="{848F615C-FD21-481A-9ADF-76028EE17A65}" type="presParOf" srcId="{940F0129-0A08-4515-B384-70E9E22310E7}" destId="{D0377523-0BC9-4957-A286-161A0786E2F7}" srcOrd="0" destOrd="0" presId="urn:microsoft.com/office/officeart/2005/8/layout/vProcess5"/>
    <dgm:cxn modelId="{5F41C540-4337-405C-BB94-4DCAA314F0EB}" type="presParOf" srcId="{940F0129-0A08-4515-B384-70E9E22310E7}" destId="{E3A21346-9AB1-4065-B781-8166F984C27D}" srcOrd="1" destOrd="0" presId="urn:microsoft.com/office/officeart/2005/8/layout/vProcess5"/>
    <dgm:cxn modelId="{DFE9B54C-A291-4594-BB1F-325573F1F24D}" type="presParOf" srcId="{940F0129-0A08-4515-B384-70E9E22310E7}" destId="{5822822F-F055-425B-9379-78F05616292D}" srcOrd="2" destOrd="0" presId="urn:microsoft.com/office/officeart/2005/8/layout/vProcess5"/>
    <dgm:cxn modelId="{EBEC8AB3-1E1C-42C1-92A8-0CF75CDE7468}" type="presParOf" srcId="{940F0129-0A08-4515-B384-70E9E22310E7}" destId="{A750D6C8-FEC6-4E38-AE19-F8C0ACB43416}" srcOrd="3" destOrd="0" presId="urn:microsoft.com/office/officeart/2005/8/layout/vProcess5"/>
    <dgm:cxn modelId="{CF9B555D-A1AC-4BE8-871F-87D7FBD76ED7}" type="presParOf" srcId="{940F0129-0A08-4515-B384-70E9E22310E7}" destId="{B0D5B2F3-635D-4981-AB53-EA1D311599C1}" srcOrd="4" destOrd="0" presId="urn:microsoft.com/office/officeart/2005/8/layout/vProcess5"/>
    <dgm:cxn modelId="{E5A9BF56-2B2B-487E-8BA7-A4160D300C21}" type="presParOf" srcId="{940F0129-0A08-4515-B384-70E9E22310E7}" destId="{B16959B5-164A-4511-AF52-9F3B4E77F681}" srcOrd="5" destOrd="0" presId="urn:microsoft.com/office/officeart/2005/8/layout/vProcess5"/>
    <dgm:cxn modelId="{7413B627-4489-40F6-8C89-E3E267ADF453}" type="presParOf" srcId="{940F0129-0A08-4515-B384-70E9E22310E7}" destId="{9D7A6D13-9BFD-4C59-AE3D-F219949A5A13}" srcOrd="6" destOrd="0" presId="urn:microsoft.com/office/officeart/2005/8/layout/vProcess5"/>
    <dgm:cxn modelId="{E859C11E-B38E-4AE6-8EC8-B9AEBA7F7AF6}" type="presParOf" srcId="{940F0129-0A08-4515-B384-70E9E22310E7}" destId="{C2D5C6B0-07A6-4C56-B0A4-E5A236C72C38}" srcOrd="7" destOrd="0" presId="urn:microsoft.com/office/officeart/2005/8/layout/vProcess5"/>
    <dgm:cxn modelId="{BA44F15F-8EDA-4077-A8C8-0749D235863E}" type="presParOf" srcId="{940F0129-0A08-4515-B384-70E9E22310E7}" destId="{B62ABE42-AB64-4400-87FF-8E36568BDB83}" srcOrd="8" destOrd="0" presId="urn:microsoft.com/office/officeart/2005/8/layout/vProcess5"/>
    <dgm:cxn modelId="{8D3D452A-1441-4CF0-B7D9-4FA12BC202BC}" type="presParOf" srcId="{940F0129-0A08-4515-B384-70E9E22310E7}" destId="{78BC527D-65A9-43A4-8015-5C97015CC14B}" srcOrd="9" destOrd="0" presId="urn:microsoft.com/office/officeart/2005/8/layout/vProcess5"/>
    <dgm:cxn modelId="{AAEA888E-A99E-4883-8EB7-2E199C5CAA54}" type="presParOf" srcId="{940F0129-0A08-4515-B384-70E9E22310E7}" destId="{D9CAD216-51A9-44BF-8605-B9072131B606}" srcOrd="10" destOrd="0" presId="urn:microsoft.com/office/officeart/2005/8/layout/vProcess5"/>
    <dgm:cxn modelId="{31F9E1A5-815F-49EC-906D-B28A962EB9DD}" type="presParOf" srcId="{940F0129-0A08-4515-B384-70E9E22310E7}" destId="{74888390-5D0A-418B-9E0E-52DA370BE41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5936-1A77-40BE-9ED2-D9B735124E1D}">
      <dsp:nvSpPr>
        <dsp:cNvPr id="0" name=""/>
        <dsp:cNvSpPr/>
      </dsp:nvSpPr>
      <dsp:spPr>
        <a:xfrm>
          <a:off x="0" y="2021"/>
          <a:ext cx="5514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3E2FB-3A2E-4825-B34C-0463FA818193}">
      <dsp:nvSpPr>
        <dsp:cNvPr id="0" name=""/>
        <dsp:cNvSpPr/>
      </dsp:nvSpPr>
      <dsp:spPr>
        <a:xfrm>
          <a:off x="0" y="2021"/>
          <a:ext cx="5514975" cy="1378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Pikkujoulutapahtuma on tarkoitettu Pron pirkanmaalaisille jäsenille</a:t>
          </a:r>
          <a:endParaRPr lang="en-US" sz="2800" kern="1200"/>
        </a:p>
      </dsp:txBody>
      <dsp:txXfrm>
        <a:off x="0" y="2021"/>
        <a:ext cx="5514975" cy="1378586"/>
      </dsp:txXfrm>
    </dsp:sp>
    <dsp:sp modelId="{9787D166-78C1-43CF-AEA1-3915D0AE0B40}">
      <dsp:nvSpPr>
        <dsp:cNvPr id="0" name=""/>
        <dsp:cNvSpPr/>
      </dsp:nvSpPr>
      <dsp:spPr>
        <a:xfrm>
          <a:off x="0" y="1380608"/>
          <a:ext cx="5514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ABBF5-6C49-48A5-86C2-5EB5F1EF3065}">
      <dsp:nvSpPr>
        <dsp:cNvPr id="0" name=""/>
        <dsp:cNvSpPr/>
      </dsp:nvSpPr>
      <dsp:spPr>
        <a:xfrm>
          <a:off x="0" y="1380608"/>
          <a:ext cx="5514975" cy="1378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Mahdollisuus ottaa mukaan Prohon kuulumaton avec (eri omavastuu avecille)</a:t>
          </a:r>
          <a:endParaRPr lang="en-US" sz="2800" kern="1200"/>
        </a:p>
      </dsp:txBody>
      <dsp:txXfrm>
        <a:off x="0" y="1380608"/>
        <a:ext cx="5514975" cy="1378586"/>
      </dsp:txXfrm>
    </dsp:sp>
    <dsp:sp modelId="{ACD9B92E-D66A-4547-A1A9-1E42E623FBCF}">
      <dsp:nvSpPr>
        <dsp:cNvPr id="0" name=""/>
        <dsp:cNvSpPr/>
      </dsp:nvSpPr>
      <dsp:spPr>
        <a:xfrm>
          <a:off x="0" y="2759194"/>
          <a:ext cx="5514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1D2D2-81CA-4B29-82B5-571631A19D1F}">
      <dsp:nvSpPr>
        <dsp:cNvPr id="0" name=""/>
        <dsp:cNvSpPr/>
      </dsp:nvSpPr>
      <dsp:spPr>
        <a:xfrm>
          <a:off x="0" y="2759194"/>
          <a:ext cx="5514975" cy="1378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Mukaan mahtuu max. 500 henkeä</a:t>
          </a:r>
          <a:endParaRPr lang="en-US" sz="2800" kern="1200"/>
        </a:p>
      </dsp:txBody>
      <dsp:txXfrm>
        <a:off x="0" y="2759194"/>
        <a:ext cx="5514975" cy="1378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21346-9AB1-4065-B781-8166F984C27D}">
      <dsp:nvSpPr>
        <dsp:cNvPr id="0" name=""/>
        <dsp:cNvSpPr/>
      </dsp:nvSpPr>
      <dsp:spPr>
        <a:xfrm>
          <a:off x="0" y="0"/>
          <a:ext cx="8290560" cy="91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Tapahtumaan ilmoittaudutaan eTapahtumahallinnan kautta (edellyttää Pron jäsenyyttä)</a:t>
          </a:r>
          <a:endParaRPr lang="en-US" sz="2400" kern="1200"/>
        </a:p>
      </dsp:txBody>
      <dsp:txXfrm>
        <a:off x="26678" y="26678"/>
        <a:ext cx="7230721" cy="857488"/>
      </dsp:txXfrm>
    </dsp:sp>
    <dsp:sp modelId="{5822822F-F055-425B-9379-78F05616292D}">
      <dsp:nvSpPr>
        <dsp:cNvPr id="0" name=""/>
        <dsp:cNvSpPr/>
      </dsp:nvSpPr>
      <dsp:spPr>
        <a:xfrm>
          <a:off x="694334" y="1076452"/>
          <a:ext cx="8290560" cy="91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Ilmoittautumisen yhteydessä ilmoitetaan myös mahdollinen ei-prolainen avec</a:t>
          </a:r>
          <a:endParaRPr lang="en-US" sz="2400" kern="1200"/>
        </a:p>
      </dsp:txBody>
      <dsp:txXfrm>
        <a:off x="721012" y="1103130"/>
        <a:ext cx="6950821" cy="857488"/>
      </dsp:txXfrm>
    </dsp:sp>
    <dsp:sp modelId="{A750D6C8-FEC6-4E38-AE19-F8C0ACB43416}">
      <dsp:nvSpPr>
        <dsp:cNvPr id="0" name=""/>
        <dsp:cNvSpPr/>
      </dsp:nvSpPr>
      <dsp:spPr>
        <a:xfrm>
          <a:off x="1378305" y="2152904"/>
          <a:ext cx="8290560" cy="91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Pron jäsenille omavastuu on 10 € ja ei-prolaiselle avecille 20 €</a:t>
          </a:r>
          <a:endParaRPr lang="en-US" sz="2400" kern="1200"/>
        </a:p>
      </dsp:txBody>
      <dsp:txXfrm>
        <a:off x="1404983" y="2179582"/>
        <a:ext cx="6961184" cy="857488"/>
      </dsp:txXfrm>
    </dsp:sp>
    <dsp:sp modelId="{B0D5B2F3-635D-4981-AB53-EA1D311599C1}">
      <dsp:nvSpPr>
        <dsp:cNvPr id="0" name=""/>
        <dsp:cNvSpPr/>
      </dsp:nvSpPr>
      <dsp:spPr>
        <a:xfrm>
          <a:off x="2072639" y="3229356"/>
          <a:ext cx="8290560" cy="91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Omavastuuosuus/det maksetaan ilmoitetulle tilille ilmoittautumisen jälkeen</a:t>
          </a:r>
          <a:endParaRPr lang="en-US" sz="2400" kern="1200"/>
        </a:p>
      </dsp:txBody>
      <dsp:txXfrm>
        <a:off x="2099317" y="3256034"/>
        <a:ext cx="6950821" cy="857488"/>
      </dsp:txXfrm>
    </dsp:sp>
    <dsp:sp modelId="{B16959B5-164A-4511-AF52-9F3B4E77F681}">
      <dsp:nvSpPr>
        <dsp:cNvPr id="0" name=""/>
        <dsp:cNvSpPr/>
      </dsp:nvSpPr>
      <dsp:spPr>
        <a:xfrm>
          <a:off x="7698511" y="697623"/>
          <a:ext cx="592048" cy="592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31722" y="697623"/>
        <a:ext cx="325626" cy="445516"/>
      </dsp:txXfrm>
    </dsp:sp>
    <dsp:sp modelId="{9D7A6D13-9BFD-4C59-AE3D-F219949A5A13}">
      <dsp:nvSpPr>
        <dsp:cNvPr id="0" name=""/>
        <dsp:cNvSpPr/>
      </dsp:nvSpPr>
      <dsp:spPr>
        <a:xfrm>
          <a:off x="8392845" y="1774075"/>
          <a:ext cx="592048" cy="592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6056" y="1774075"/>
        <a:ext cx="325626" cy="445516"/>
      </dsp:txXfrm>
    </dsp:sp>
    <dsp:sp modelId="{C2D5C6B0-07A6-4C56-B0A4-E5A236C72C38}">
      <dsp:nvSpPr>
        <dsp:cNvPr id="0" name=""/>
        <dsp:cNvSpPr/>
      </dsp:nvSpPr>
      <dsp:spPr>
        <a:xfrm>
          <a:off x="9076817" y="2850527"/>
          <a:ext cx="592048" cy="592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210028" y="2850527"/>
        <a:ext cx="325626" cy="44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5" Type="http://schemas.microsoft.com/office/2007/relationships/hdphoto" Target="../media/hdphoto2.wdp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1190627" y="3226282"/>
            <a:ext cx="9810751" cy="1970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 dirty="0"/>
              <a:t>Esityksen otsikko</a:t>
            </a:r>
            <a:endParaRPr sz="4219" dirty="0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1190627" y="5197079"/>
            <a:ext cx="9810751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Lisäotsikko, Esittäjä ja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1311562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_infol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4076700" y="250169"/>
            <a:ext cx="72009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76699" y="2057402"/>
            <a:ext cx="7200899" cy="4139803"/>
          </a:xfrm>
        </p:spPr>
        <p:txBody>
          <a:bodyPr anchor="t">
            <a:normAutofit/>
          </a:bodyPr>
          <a:lstStyle>
            <a:lvl1pPr marL="447675" indent="-4476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10" name="Tekstin paikkamerkki 21">
            <a:extLst>
              <a:ext uri="{FF2B5EF4-FFF2-40B4-BE49-F238E27FC236}">
                <a16:creationId xmlns:a16="http://schemas.microsoft.com/office/drawing/2014/main" id="{1AD18CCA-C041-481A-B10E-316F3E530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810" y="475468"/>
            <a:ext cx="3286547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12" name="Sisällön paikkamerkki 19">
            <a:extLst>
              <a:ext uri="{FF2B5EF4-FFF2-40B4-BE49-F238E27FC236}">
                <a16:creationId xmlns:a16="http://schemas.microsoft.com/office/drawing/2014/main" id="{2DEFF288-9567-4B21-8376-38FE806CB8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398" y="1429556"/>
            <a:ext cx="3285959" cy="5043420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B4A3E9-50FF-47E5-806A-8104C308D838}"/>
              </a:ext>
            </a:extLst>
          </p:cNvPr>
          <p:cNvCxnSpPr/>
          <p:nvPr/>
        </p:nvCxnSpPr>
        <p:spPr bwMode="auto">
          <a:xfrm>
            <a:off x="981075" y="1429556"/>
            <a:ext cx="22193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647792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alare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3"/>
            <a:ext cx="10363200" cy="3721096"/>
          </a:xfrm>
        </p:spPr>
        <p:txBody>
          <a:bodyPr bIns="360000"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09792A0B-32C0-4B56-BA6A-30CA3EC0E5D1}"/>
              </a:ext>
            </a:extLst>
          </p:cNvPr>
          <p:cNvSpPr/>
          <p:nvPr/>
        </p:nvSpPr>
        <p:spPr bwMode="auto">
          <a:xfrm>
            <a:off x="0" y="5778500"/>
            <a:ext cx="12191999" cy="1079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01D7462B-626E-4CFD-A67B-72C4A0AB184A}"/>
              </a:ext>
            </a:extLst>
          </p:cNvPr>
          <p:cNvSpPr/>
          <p:nvPr/>
        </p:nvSpPr>
        <p:spPr bwMode="auto">
          <a:xfrm>
            <a:off x="1" y="5783870"/>
            <a:ext cx="3581399" cy="1074129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8449E82C-0124-4E48-87FD-0C95B3170E78}"/>
              </a:ext>
            </a:extLst>
          </p:cNvPr>
          <p:cNvSpPr/>
          <p:nvPr/>
        </p:nvSpPr>
        <p:spPr bwMode="auto">
          <a:xfrm>
            <a:off x="4574784" y="5772150"/>
            <a:ext cx="1601788" cy="1079500"/>
          </a:xfrm>
          <a:custGeom>
            <a:avLst/>
            <a:gdLst>
              <a:gd name="connsiteX0" fmla="*/ 1026722 w 3148820"/>
              <a:gd name="connsiteY0" fmla="*/ 0 h 2122098"/>
              <a:gd name="connsiteX1" fmla="*/ 1061049 w 3148820"/>
              <a:gd name="connsiteY1" fmla="*/ 0 h 2122098"/>
              <a:gd name="connsiteX2" fmla="*/ 3148820 w 3148820"/>
              <a:gd name="connsiteY2" fmla="*/ 0 h 2122098"/>
              <a:gd name="connsiteX3" fmla="*/ 3148820 w 3148820"/>
              <a:gd name="connsiteY3" fmla="*/ 2122098 h 2122098"/>
              <a:gd name="connsiteX4" fmla="*/ 1061049 w 3148820"/>
              <a:gd name="connsiteY4" fmla="*/ 2122098 h 2122098"/>
              <a:gd name="connsiteX5" fmla="*/ 1026722 w 3148820"/>
              <a:gd name="connsiteY5" fmla="*/ 2122098 h 2122098"/>
              <a:gd name="connsiteX6" fmla="*/ 1026722 w 3148820"/>
              <a:gd name="connsiteY6" fmla="*/ 2120365 h 2122098"/>
              <a:gd name="connsiteX7" fmla="*/ 952563 w 3148820"/>
              <a:gd name="connsiteY7" fmla="*/ 2116620 h 2122098"/>
              <a:gd name="connsiteX8" fmla="*/ 0 w 3148820"/>
              <a:gd name="connsiteY8" fmla="*/ 1061049 h 2122098"/>
              <a:gd name="connsiteX9" fmla="*/ 952563 w 3148820"/>
              <a:gd name="connsiteY9" fmla="*/ 5478 h 2122098"/>
              <a:gd name="connsiteX10" fmla="*/ 1026722 w 3148820"/>
              <a:gd name="connsiteY10" fmla="*/ 1734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820" h="2122098">
                <a:moveTo>
                  <a:pt x="1026722" y="0"/>
                </a:moveTo>
                <a:lnTo>
                  <a:pt x="1061049" y="0"/>
                </a:lnTo>
                <a:lnTo>
                  <a:pt x="3148820" y="0"/>
                </a:lnTo>
                <a:lnTo>
                  <a:pt x="3148820" y="2122098"/>
                </a:lnTo>
                <a:lnTo>
                  <a:pt x="1061049" y="2122098"/>
                </a:lnTo>
                <a:lnTo>
                  <a:pt x="1026722" y="2122098"/>
                </a:lnTo>
                <a:lnTo>
                  <a:pt x="1026722" y="2120365"/>
                </a:lnTo>
                <a:lnTo>
                  <a:pt x="952563" y="2116620"/>
                </a:lnTo>
                <a:cubicBezTo>
                  <a:pt x="417523" y="2062284"/>
                  <a:pt x="0" y="1610425"/>
                  <a:pt x="0" y="1061049"/>
                </a:cubicBezTo>
                <a:cubicBezTo>
                  <a:pt x="0" y="511673"/>
                  <a:pt x="417523" y="59815"/>
                  <a:pt x="952563" y="5478"/>
                </a:cubicBezTo>
                <a:lnTo>
                  <a:pt x="1026722" y="1734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E4D0CA7C-BB23-48D0-AA0A-88ABCA8264E2}"/>
              </a:ext>
            </a:extLst>
          </p:cNvPr>
          <p:cNvSpPr/>
          <p:nvPr/>
        </p:nvSpPr>
        <p:spPr bwMode="auto">
          <a:xfrm rot="5400000">
            <a:off x="6171794" y="5776929"/>
            <a:ext cx="1079501" cy="1069945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685AA17E-8998-4F9B-96BE-AAF5B26F8194}"/>
              </a:ext>
            </a:extLst>
          </p:cNvPr>
          <p:cNvSpPr/>
          <p:nvPr/>
        </p:nvSpPr>
        <p:spPr bwMode="auto">
          <a:xfrm flipH="1" flipV="1">
            <a:off x="7322349" y="5397500"/>
            <a:ext cx="4869651" cy="1460500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5" name="Kuva 14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00550E0C-1E88-4ABD-BCB5-1FA63E00B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268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, kuva ja tekstiä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2624" y="2057402"/>
            <a:ext cx="5514975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416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6F1A9822-ADE6-4C5C-9C7A-5996CF80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2057400"/>
            <a:ext cx="4143375" cy="4143375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3879200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1_Otsikko, 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5802284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8E837A-0324-451C-8C4B-6B755F00C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5802284" cy="454977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8019F8FC-DA7F-49E0-951A-E076AC0057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4826" y="0"/>
            <a:ext cx="3408362" cy="5195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Klikkaa ja lisää kuva</a:t>
            </a:r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95CF51CA-F0D8-4A69-83AB-5224CFC67009}"/>
              </a:ext>
            </a:extLst>
          </p:cNvPr>
          <p:cNvSpPr/>
          <p:nvPr/>
        </p:nvSpPr>
        <p:spPr bwMode="auto">
          <a:xfrm>
            <a:off x="9733189" y="-762"/>
            <a:ext cx="2181307" cy="6858762"/>
          </a:xfrm>
          <a:custGeom>
            <a:avLst/>
            <a:gdLst>
              <a:gd name="connsiteX0" fmla="*/ 0 w 2153921"/>
              <a:gd name="connsiteY0" fmla="*/ 0 h 6772651"/>
              <a:gd name="connsiteX1" fmla="*/ 194121 w 2153921"/>
              <a:gd name="connsiteY1" fmla="*/ 93513 h 6772651"/>
              <a:gd name="connsiteX2" fmla="*/ 2153921 w 2153921"/>
              <a:gd name="connsiteY2" fmla="*/ 3386325 h 6772651"/>
              <a:gd name="connsiteX3" fmla="*/ 194121 w 2153921"/>
              <a:gd name="connsiteY3" fmla="*/ 6679138 h 6772651"/>
              <a:gd name="connsiteX4" fmla="*/ 0 w 2153921"/>
              <a:gd name="connsiteY4" fmla="*/ 6772651 h 677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921" h="6772651">
                <a:moveTo>
                  <a:pt x="0" y="0"/>
                </a:moveTo>
                <a:lnTo>
                  <a:pt x="194121" y="93513"/>
                </a:lnTo>
                <a:cubicBezTo>
                  <a:pt x="1361466" y="727653"/>
                  <a:pt x="2153921" y="1964445"/>
                  <a:pt x="2153921" y="3386325"/>
                </a:cubicBezTo>
                <a:cubicBezTo>
                  <a:pt x="2153921" y="4808205"/>
                  <a:pt x="1361466" y="6044998"/>
                  <a:pt x="194121" y="6679138"/>
                </a:cubicBezTo>
                <a:lnTo>
                  <a:pt x="0" y="6772651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A2B812C-0674-4F76-94A5-A5D9BFF45D8C}"/>
              </a:ext>
            </a:extLst>
          </p:cNvPr>
          <p:cNvSpPr/>
          <p:nvPr/>
        </p:nvSpPr>
        <p:spPr bwMode="auto">
          <a:xfrm>
            <a:off x="6324797" y="5195414"/>
            <a:ext cx="3408391" cy="16625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941DE86C-6ACD-466D-8F4A-1D268282A0A7}"/>
              </a:ext>
            </a:extLst>
          </p:cNvPr>
          <p:cNvSpPr/>
          <p:nvPr/>
        </p:nvSpPr>
        <p:spPr bwMode="auto">
          <a:xfrm>
            <a:off x="4635494" y="5195414"/>
            <a:ext cx="1689302" cy="1662586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6331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, kuvia ja tekstiä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0C1E88D7-552B-48FD-934A-A3B8378F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919" y="4072667"/>
            <a:ext cx="5202555" cy="2785332"/>
          </a:xfrm>
          <a:custGeom>
            <a:avLst/>
            <a:gdLst>
              <a:gd name="connsiteX0" fmla="*/ 2610593 w 5221186"/>
              <a:gd name="connsiteY0" fmla="*/ 0 h 2795306"/>
              <a:gd name="connsiteX1" fmla="*/ 5221186 w 5221186"/>
              <a:gd name="connsiteY1" fmla="*/ 2610593 h 2795306"/>
              <a:gd name="connsiteX2" fmla="*/ 5211859 w 5221186"/>
              <a:gd name="connsiteY2" fmla="*/ 2795306 h 2795306"/>
              <a:gd name="connsiteX3" fmla="*/ 9328 w 5221186"/>
              <a:gd name="connsiteY3" fmla="*/ 2795306 h 2795306"/>
              <a:gd name="connsiteX4" fmla="*/ 0 w 5221186"/>
              <a:gd name="connsiteY4" fmla="*/ 2610593 h 2795306"/>
              <a:gd name="connsiteX5" fmla="*/ 2610593 w 5221186"/>
              <a:gd name="connsiteY5" fmla="*/ 0 h 27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1186" h="2795306">
                <a:moveTo>
                  <a:pt x="2610593" y="0"/>
                </a:moveTo>
                <a:cubicBezTo>
                  <a:pt x="4052384" y="0"/>
                  <a:pt x="5221186" y="1168802"/>
                  <a:pt x="5221186" y="2610593"/>
                </a:cubicBezTo>
                <a:lnTo>
                  <a:pt x="5211859" y="2795306"/>
                </a:lnTo>
                <a:lnTo>
                  <a:pt x="9328" y="2795306"/>
                </a:lnTo>
                <a:lnTo>
                  <a:pt x="0" y="2610593"/>
                </a:lnTo>
                <a:cubicBezTo>
                  <a:pt x="0" y="1168802"/>
                  <a:pt x="1168802" y="0"/>
                  <a:pt x="261059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5802284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8E837A-0324-451C-8C4B-6B755F00C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5802284" cy="454977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8019F8FC-DA7F-49E0-951A-E076AC0057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79576" y="-1"/>
            <a:ext cx="3498986" cy="40690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Klikkaa ja lisää kuva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A2B812C-0674-4F76-94A5-A5D9BFF45D8C}"/>
              </a:ext>
            </a:extLst>
          </p:cNvPr>
          <p:cNvSpPr/>
          <p:nvPr/>
        </p:nvSpPr>
        <p:spPr bwMode="auto">
          <a:xfrm>
            <a:off x="8783609" y="4062693"/>
            <a:ext cx="3408391" cy="27953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941DE86C-6ACD-466D-8F4A-1D268282A0A7}"/>
              </a:ext>
            </a:extLst>
          </p:cNvPr>
          <p:cNvSpPr/>
          <p:nvPr/>
        </p:nvSpPr>
        <p:spPr bwMode="auto">
          <a:xfrm rot="5400000">
            <a:off x="8657556" y="4095248"/>
            <a:ext cx="2784773" cy="2740732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01006B0C-4086-4475-9879-CE7AF6334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7206" y="609600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2" name="Kuva 11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1D3B3C4D-674D-42C9-87D9-E08986DCA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5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2780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un_Otsikko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6DF9986F-934F-48F5-A575-53C289E3D77E}"/>
              </a:ext>
            </a:extLst>
          </p:cNvPr>
          <p:cNvSpPr/>
          <p:nvPr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928FA74-2B77-44B5-A760-D3B6ADB2FD1B}"/>
              </a:ext>
            </a:extLst>
          </p:cNvPr>
          <p:cNvSpPr/>
          <p:nvPr/>
        </p:nvSpPr>
        <p:spPr bwMode="auto">
          <a:xfrm>
            <a:off x="9400043" y="715222"/>
            <a:ext cx="5583913" cy="55834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416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9" name="Kuva 8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2016C687-BCE7-477E-B12A-A40C516F6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333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4" y="2688334"/>
            <a:ext cx="4905553" cy="3508871"/>
          </a:xfrm>
        </p:spPr>
        <p:txBody>
          <a:bodyPr anchor="t">
            <a:normAutofit/>
          </a:bodyPr>
          <a:lstStyle>
            <a:lvl1pPr marL="257175" indent="-2571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/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905642"/>
            <a:ext cx="10363200" cy="496280"/>
          </a:xfrm>
        </p:spPr>
        <p:txBody>
          <a:bodyPr anchor="ctr">
            <a:spAutoFit/>
          </a:bodyPr>
          <a:lstStyle>
            <a:lvl1pPr>
              <a:defRPr sz="2625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0"/>
          </p:nvPr>
        </p:nvSpPr>
        <p:spPr>
          <a:xfrm>
            <a:off x="6372049" y="2688334"/>
            <a:ext cx="4905553" cy="3508871"/>
          </a:xfrm>
        </p:spPr>
        <p:txBody>
          <a:bodyPr anchor="t">
            <a:normAutofit/>
          </a:bodyPr>
          <a:lstStyle>
            <a:lvl1pPr marL="257175" indent="-2571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/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1733550"/>
            <a:ext cx="4906433" cy="954088"/>
          </a:xfrm>
        </p:spPr>
        <p:txBody>
          <a:bodyPr anchor="ctr"/>
          <a:lstStyle>
            <a:lvl1pPr>
              <a:defRPr sz="1875" b="1"/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71169" y="1708150"/>
            <a:ext cx="4906433" cy="979488"/>
          </a:xfrm>
        </p:spPr>
        <p:txBody>
          <a:bodyPr anchor="ctr"/>
          <a:lstStyle>
            <a:lvl1pPr>
              <a:defRPr sz="1875" b="1" baseline="0"/>
            </a:lvl1pPr>
          </a:lstStyle>
          <a:p>
            <a:pPr lvl="0"/>
            <a:r>
              <a:rPr lang="fi-FI"/>
              <a:t>Otsikko 3</a:t>
            </a:r>
          </a:p>
        </p:txBody>
      </p:sp>
    </p:spTree>
    <p:extLst>
      <p:ext uri="{BB962C8B-B14F-4D97-AF65-F5344CB8AC3E}">
        <p14:creationId xmlns:p14="http://schemas.microsoft.com/office/powerpoint/2010/main" val="43407123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905642"/>
            <a:ext cx="10363200" cy="496280"/>
          </a:xfrm>
        </p:spPr>
        <p:txBody>
          <a:bodyPr anchor="ctr">
            <a:spAutoFit/>
          </a:bodyPr>
          <a:lstStyle>
            <a:lvl1pPr algn="ctr">
              <a:defRPr sz="2625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EAEA439B-29E9-4637-B584-CBFE23DF05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580" y="1733550"/>
            <a:ext cx="5052052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0" name="Sisällön paikkamerkki 19">
            <a:extLst>
              <a:ext uri="{FF2B5EF4-FFF2-40B4-BE49-F238E27FC236}">
                <a16:creationId xmlns:a16="http://schemas.microsoft.com/office/drawing/2014/main" id="{3283DE92-8907-4725-B7E3-0D6F9347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32" y="2687638"/>
            <a:ext cx="5051148" cy="3519063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416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50F43C4-5263-43B7-9D49-0E51A4BCE1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7370" y="1733550"/>
            <a:ext cx="5052052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rgbClr val="43A59B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31775CDA-4C9C-4F96-86E9-253EBE297C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7822" y="2687638"/>
            <a:ext cx="5051148" cy="3519063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rgbClr val="43A59B"/>
          </a:solidFill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416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57050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s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D71B33-866B-4DD6-A9AC-9A7241F4BB0B}"/>
              </a:ext>
            </a:extLst>
          </p:cNvPr>
          <p:cNvSpPr/>
          <p:nvPr/>
        </p:nvSpPr>
        <p:spPr bwMode="auto">
          <a:xfrm>
            <a:off x="0" y="4735902"/>
            <a:ext cx="12191999" cy="212209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733A3BC5-F397-46F7-9C34-A7C07F702A66}"/>
              </a:ext>
            </a:extLst>
          </p:cNvPr>
          <p:cNvSpPr/>
          <p:nvPr/>
        </p:nvSpPr>
        <p:spPr bwMode="auto">
          <a:xfrm>
            <a:off x="1" y="4735902"/>
            <a:ext cx="7075577" cy="2122098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1F419E-1CB2-4439-8A56-38BF2D40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47D79EC5-D565-4898-B5A5-68B46D32A6EA}"/>
              </a:ext>
            </a:extLst>
          </p:cNvPr>
          <p:cNvSpPr/>
          <p:nvPr/>
        </p:nvSpPr>
        <p:spPr bwMode="auto">
          <a:xfrm>
            <a:off x="7322167" y="4735902"/>
            <a:ext cx="3148820" cy="2122098"/>
          </a:xfrm>
          <a:custGeom>
            <a:avLst/>
            <a:gdLst>
              <a:gd name="connsiteX0" fmla="*/ 1026722 w 3148820"/>
              <a:gd name="connsiteY0" fmla="*/ 0 h 2122098"/>
              <a:gd name="connsiteX1" fmla="*/ 1061049 w 3148820"/>
              <a:gd name="connsiteY1" fmla="*/ 0 h 2122098"/>
              <a:gd name="connsiteX2" fmla="*/ 3148820 w 3148820"/>
              <a:gd name="connsiteY2" fmla="*/ 0 h 2122098"/>
              <a:gd name="connsiteX3" fmla="*/ 3148820 w 3148820"/>
              <a:gd name="connsiteY3" fmla="*/ 2122098 h 2122098"/>
              <a:gd name="connsiteX4" fmla="*/ 1061049 w 3148820"/>
              <a:gd name="connsiteY4" fmla="*/ 2122098 h 2122098"/>
              <a:gd name="connsiteX5" fmla="*/ 1026722 w 3148820"/>
              <a:gd name="connsiteY5" fmla="*/ 2122098 h 2122098"/>
              <a:gd name="connsiteX6" fmla="*/ 1026722 w 3148820"/>
              <a:gd name="connsiteY6" fmla="*/ 2120365 h 2122098"/>
              <a:gd name="connsiteX7" fmla="*/ 952563 w 3148820"/>
              <a:gd name="connsiteY7" fmla="*/ 2116620 h 2122098"/>
              <a:gd name="connsiteX8" fmla="*/ 0 w 3148820"/>
              <a:gd name="connsiteY8" fmla="*/ 1061049 h 2122098"/>
              <a:gd name="connsiteX9" fmla="*/ 952563 w 3148820"/>
              <a:gd name="connsiteY9" fmla="*/ 5478 h 2122098"/>
              <a:gd name="connsiteX10" fmla="*/ 1026722 w 3148820"/>
              <a:gd name="connsiteY10" fmla="*/ 1734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820" h="2122098">
                <a:moveTo>
                  <a:pt x="1026722" y="0"/>
                </a:moveTo>
                <a:lnTo>
                  <a:pt x="1061049" y="0"/>
                </a:lnTo>
                <a:lnTo>
                  <a:pt x="3148820" y="0"/>
                </a:lnTo>
                <a:lnTo>
                  <a:pt x="3148820" y="2122098"/>
                </a:lnTo>
                <a:lnTo>
                  <a:pt x="1061049" y="2122098"/>
                </a:lnTo>
                <a:lnTo>
                  <a:pt x="1026722" y="2122098"/>
                </a:lnTo>
                <a:lnTo>
                  <a:pt x="1026722" y="2120365"/>
                </a:lnTo>
                <a:lnTo>
                  <a:pt x="952563" y="2116620"/>
                </a:lnTo>
                <a:cubicBezTo>
                  <a:pt x="417523" y="2062284"/>
                  <a:pt x="0" y="1610425"/>
                  <a:pt x="0" y="1061049"/>
                </a:cubicBezTo>
                <a:cubicBezTo>
                  <a:pt x="0" y="511673"/>
                  <a:pt x="417523" y="59815"/>
                  <a:pt x="952563" y="5478"/>
                </a:cubicBezTo>
                <a:lnTo>
                  <a:pt x="1026722" y="173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24F8447-576A-4599-A037-D5D2494C3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750" y="2790825"/>
            <a:ext cx="536949" cy="39687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CCB34232-7641-475C-B389-97D541047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6168" y="2790825"/>
            <a:ext cx="536949" cy="39687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02DF7B51-C401-43E2-91B5-501116217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8885" y="2739425"/>
            <a:ext cx="536949" cy="396875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4C9AC6F-4572-49B9-A5A0-DC16826E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0301" y="2739424"/>
            <a:ext cx="536949" cy="396875"/>
          </a:xfrm>
          <a:prstGeom prst="rect">
            <a:avLst/>
          </a:prstGeom>
        </p:spPr>
      </p:pic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0B71C6BA-D79F-4236-89DC-C83CCB601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888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A2BC92D6-6164-4B16-A65A-4A4A7C81F7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40737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9" name="Tekstin paikkamerkki 26">
            <a:extLst>
              <a:ext uri="{FF2B5EF4-FFF2-40B4-BE49-F238E27FC236}">
                <a16:creationId xmlns:a16="http://schemas.microsoft.com/office/drawing/2014/main" id="{85F97745-0527-425E-B891-C1566D39D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3586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30" name="Tekstin paikkamerkki 26">
            <a:extLst>
              <a:ext uri="{FF2B5EF4-FFF2-40B4-BE49-F238E27FC236}">
                <a16:creationId xmlns:a16="http://schemas.microsoft.com/office/drawing/2014/main" id="{7F524806-79A3-4B0B-B3A1-06E11A74A3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6435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31" name="Tekstin paikkamerkki 26">
            <a:extLst>
              <a:ext uri="{FF2B5EF4-FFF2-40B4-BE49-F238E27FC236}">
                <a16:creationId xmlns:a16="http://schemas.microsoft.com/office/drawing/2014/main" id="{43011614-B3B5-4574-8766-B00D2C88DF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29285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35" name="Kuvan paikkamerkki 34">
            <a:extLst>
              <a:ext uri="{FF2B5EF4-FFF2-40B4-BE49-F238E27FC236}">
                <a16:creationId xmlns:a16="http://schemas.microsoft.com/office/drawing/2014/main" id="{12DEC115-0138-4C43-B253-2DD6E27C37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417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6" name="Kuvan paikkamerkki 34">
            <a:extLst>
              <a:ext uri="{FF2B5EF4-FFF2-40B4-BE49-F238E27FC236}">
                <a16:creationId xmlns:a16="http://schemas.microsoft.com/office/drawing/2014/main" id="{B0BDCFDF-4C84-4BC1-B625-CD86CBBD02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41134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Kuvan paikkamerkki 34">
            <a:extLst>
              <a:ext uri="{FF2B5EF4-FFF2-40B4-BE49-F238E27FC236}">
                <a16:creationId xmlns:a16="http://schemas.microsoft.com/office/drawing/2014/main" id="{93E7E1B9-92E8-479C-A92B-C7CEFF7BB8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03851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34">
            <a:extLst>
              <a:ext uri="{FF2B5EF4-FFF2-40B4-BE49-F238E27FC236}">
                <a16:creationId xmlns:a16="http://schemas.microsoft.com/office/drawing/2014/main" id="{3F64D872-A4CF-4295-975D-5305CB06F2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66568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9" name="Kuvan paikkamerkki 34">
            <a:extLst>
              <a:ext uri="{FF2B5EF4-FFF2-40B4-BE49-F238E27FC236}">
                <a16:creationId xmlns:a16="http://schemas.microsoft.com/office/drawing/2014/main" id="{0048D0C1-8A16-4796-9B25-4CD8FC34A1E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29285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41" name="Kuva 4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7B4840DD-7103-478D-809C-9B9537486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07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Kolme_kuva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F06D08E1-D7C2-4AE8-A2E8-FACDDB746E6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35013" y="1076479"/>
            <a:ext cx="4734596" cy="470504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Kuvan paikkamerkki 11">
            <a:extLst>
              <a:ext uri="{FF2B5EF4-FFF2-40B4-BE49-F238E27FC236}">
                <a16:creationId xmlns:a16="http://schemas.microsoft.com/office/drawing/2014/main" id="{C7B3FB4B-F1C3-4B1B-A199-FD2BBAB92C1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1358" y="1076479"/>
            <a:ext cx="4734596" cy="470504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n paikkamerkki 11"/>
          <p:cNvSpPr>
            <a:spLocks noGrp="1" noChangeAspect="1"/>
          </p:cNvSpPr>
          <p:nvPr>
            <p:ph type="pic" sz="quarter" idx="10"/>
          </p:nvPr>
        </p:nvSpPr>
        <p:spPr>
          <a:xfrm>
            <a:off x="3400264" y="418034"/>
            <a:ext cx="6059758" cy="602193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595D4E1-37F7-4032-B8A6-E3B6E5A8C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4117" y="4796478"/>
            <a:ext cx="5052052" cy="1106488"/>
          </a:xfrm>
          <a:custGeom>
            <a:avLst/>
            <a:gdLst>
              <a:gd name="connsiteX0" fmla="*/ 160840 w 5052052"/>
              <a:gd name="connsiteY0" fmla="*/ 0 h 1106488"/>
              <a:gd name="connsiteX1" fmla="*/ 4893034 w 5052052"/>
              <a:gd name="connsiteY1" fmla="*/ 0 h 1106488"/>
              <a:gd name="connsiteX2" fmla="*/ 5039556 w 5052052"/>
              <a:gd name="connsiteY2" fmla="*/ 97121 h 1106488"/>
              <a:gd name="connsiteX3" fmla="*/ 5050716 w 5052052"/>
              <a:gd name="connsiteY3" fmla="*/ 152400 h 1106488"/>
              <a:gd name="connsiteX4" fmla="*/ 5052052 w 5052052"/>
              <a:gd name="connsiteY4" fmla="*/ 152400 h 1106488"/>
              <a:gd name="connsiteX5" fmla="*/ 5052052 w 5052052"/>
              <a:gd name="connsiteY5" fmla="*/ 159018 h 1106488"/>
              <a:gd name="connsiteX6" fmla="*/ 5052052 w 5052052"/>
              <a:gd name="connsiteY6" fmla="*/ 795070 h 1106488"/>
              <a:gd name="connsiteX7" fmla="*/ 5052052 w 5052052"/>
              <a:gd name="connsiteY7" fmla="*/ 873215 h 1106488"/>
              <a:gd name="connsiteX8" fmla="*/ 5050230 w 5052052"/>
              <a:gd name="connsiteY8" fmla="*/ 873215 h 1106488"/>
              <a:gd name="connsiteX9" fmla="*/ 5050230 w 5052052"/>
              <a:gd name="connsiteY9" fmla="*/ 947470 h 1106488"/>
              <a:gd name="connsiteX10" fmla="*/ 5049330 w 5052052"/>
              <a:gd name="connsiteY10" fmla="*/ 951928 h 1106488"/>
              <a:gd name="connsiteX11" fmla="*/ 5049330 w 5052052"/>
              <a:gd name="connsiteY11" fmla="*/ 954088 h 1106488"/>
              <a:gd name="connsiteX12" fmla="*/ 5048894 w 5052052"/>
              <a:gd name="connsiteY12" fmla="*/ 954088 h 1106488"/>
              <a:gd name="connsiteX13" fmla="*/ 5037734 w 5052052"/>
              <a:gd name="connsiteY13" fmla="*/ 1009367 h 1106488"/>
              <a:gd name="connsiteX14" fmla="*/ 4891212 w 5052052"/>
              <a:gd name="connsiteY14" fmla="*/ 1106488 h 1106488"/>
              <a:gd name="connsiteX15" fmla="*/ 159018 w 5052052"/>
              <a:gd name="connsiteY15" fmla="*/ 1106488 h 1106488"/>
              <a:gd name="connsiteX16" fmla="*/ 12497 w 5052052"/>
              <a:gd name="connsiteY16" fmla="*/ 1009367 h 1106488"/>
              <a:gd name="connsiteX17" fmla="*/ 1336 w 5052052"/>
              <a:gd name="connsiteY17" fmla="*/ 954088 h 1106488"/>
              <a:gd name="connsiteX18" fmla="*/ 0 w 5052052"/>
              <a:gd name="connsiteY18" fmla="*/ 954088 h 1106488"/>
              <a:gd name="connsiteX19" fmla="*/ 0 w 5052052"/>
              <a:gd name="connsiteY19" fmla="*/ 947470 h 1106488"/>
              <a:gd name="connsiteX20" fmla="*/ 0 w 5052052"/>
              <a:gd name="connsiteY20" fmla="*/ 311418 h 1106488"/>
              <a:gd name="connsiteX21" fmla="*/ 0 w 5052052"/>
              <a:gd name="connsiteY21" fmla="*/ 233273 h 1106488"/>
              <a:gd name="connsiteX22" fmla="*/ 1822 w 5052052"/>
              <a:gd name="connsiteY22" fmla="*/ 233273 h 1106488"/>
              <a:gd name="connsiteX23" fmla="*/ 1822 w 5052052"/>
              <a:gd name="connsiteY23" fmla="*/ 159018 h 1106488"/>
              <a:gd name="connsiteX24" fmla="*/ 2722 w 5052052"/>
              <a:gd name="connsiteY24" fmla="*/ 154560 h 1106488"/>
              <a:gd name="connsiteX25" fmla="*/ 2722 w 5052052"/>
              <a:gd name="connsiteY25" fmla="*/ 152400 h 1106488"/>
              <a:gd name="connsiteX26" fmla="*/ 3158 w 5052052"/>
              <a:gd name="connsiteY26" fmla="*/ 152400 h 1106488"/>
              <a:gd name="connsiteX27" fmla="*/ 14319 w 5052052"/>
              <a:gd name="connsiteY27" fmla="*/ 97121 h 1106488"/>
              <a:gd name="connsiteX28" fmla="*/ 160840 w 5052052"/>
              <a:gd name="connsiteY28" fmla="*/ 0 h 110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52052" h="1106488">
                <a:moveTo>
                  <a:pt x="160840" y="0"/>
                </a:moveTo>
                <a:lnTo>
                  <a:pt x="4893034" y="0"/>
                </a:lnTo>
                <a:cubicBezTo>
                  <a:pt x="4958902" y="0"/>
                  <a:pt x="5015416" y="40047"/>
                  <a:pt x="5039556" y="97121"/>
                </a:cubicBezTo>
                <a:lnTo>
                  <a:pt x="5050716" y="152400"/>
                </a:lnTo>
                <a:lnTo>
                  <a:pt x="5052052" y="152400"/>
                </a:lnTo>
                <a:lnTo>
                  <a:pt x="5052052" y="159018"/>
                </a:lnTo>
                <a:lnTo>
                  <a:pt x="5052052" y="795070"/>
                </a:lnTo>
                <a:lnTo>
                  <a:pt x="5052052" y="873215"/>
                </a:lnTo>
                <a:lnTo>
                  <a:pt x="5050230" y="873215"/>
                </a:lnTo>
                <a:lnTo>
                  <a:pt x="5050230" y="947470"/>
                </a:lnTo>
                <a:lnTo>
                  <a:pt x="5049330" y="951928"/>
                </a:lnTo>
                <a:lnTo>
                  <a:pt x="5049330" y="954088"/>
                </a:lnTo>
                <a:lnTo>
                  <a:pt x="5048894" y="954088"/>
                </a:lnTo>
                <a:lnTo>
                  <a:pt x="5037734" y="1009367"/>
                </a:lnTo>
                <a:cubicBezTo>
                  <a:pt x="5013593" y="1066441"/>
                  <a:pt x="4957080" y="1106488"/>
                  <a:pt x="4891212" y="1106488"/>
                </a:cubicBezTo>
                <a:lnTo>
                  <a:pt x="159018" y="1106488"/>
                </a:lnTo>
                <a:cubicBezTo>
                  <a:pt x="93151" y="1106488"/>
                  <a:pt x="36637" y="1066441"/>
                  <a:pt x="12497" y="1009367"/>
                </a:cubicBezTo>
                <a:lnTo>
                  <a:pt x="1336" y="954088"/>
                </a:lnTo>
                <a:lnTo>
                  <a:pt x="0" y="954088"/>
                </a:lnTo>
                <a:lnTo>
                  <a:pt x="0" y="947470"/>
                </a:lnTo>
                <a:lnTo>
                  <a:pt x="0" y="31141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lnTo>
                  <a:pt x="2722" y="154560"/>
                </a:lnTo>
                <a:lnTo>
                  <a:pt x="2722" y="152400"/>
                </a:lnTo>
                <a:lnTo>
                  <a:pt x="3158" y="152400"/>
                </a:lnTo>
                <a:lnTo>
                  <a:pt x="14319" y="97121"/>
                </a:lnTo>
                <a:cubicBezTo>
                  <a:pt x="38459" y="40047"/>
                  <a:pt x="94973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1571254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4143378" y="3226282"/>
            <a:ext cx="6858000" cy="1970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 dirty="0"/>
              <a:t>Esityksen otsikko</a:t>
            </a:r>
            <a:endParaRPr sz="4219" dirty="0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4143378" y="5197079"/>
            <a:ext cx="6858000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 dirty="0"/>
              <a:t>Lisäotsikko, Esittäjä ja päivämäärä</a:t>
            </a:r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51A327D6-8817-457A-BA0F-77716CFC8834}"/>
              </a:ext>
            </a:extLst>
          </p:cNvPr>
          <p:cNvSpPr/>
          <p:nvPr/>
        </p:nvSpPr>
        <p:spPr bwMode="auto"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46920831-C8E6-41E6-924F-693D81B42586}"/>
              </a:ext>
            </a:extLst>
          </p:cNvPr>
          <p:cNvSpPr/>
          <p:nvPr/>
        </p:nvSpPr>
        <p:spPr bwMode="auto">
          <a:xfrm>
            <a:off x="1659590" y="0"/>
            <a:ext cx="1908600" cy="190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F4B8E3C3-0445-4EA6-B9CF-0223170002E6}"/>
              </a:ext>
            </a:extLst>
          </p:cNvPr>
          <p:cNvSpPr/>
          <p:nvPr/>
        </p:nvSpPr>
        <p:spPr bwMode="auto">
          <a:xfrm>
            <a:off x="0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C339D1DC-803E-4318-B423-AB422E4F1ED8}"/>
              </a:ext>
            </a:extLst>
          </p:cNvPr>
          <p:cNvSpPr/>
          <p:nvPr/>
        </p:nvSpPr>
        <p:spPr bwMode="auto">
          <a:xfrm rot="16200000">
            <a:off x="0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Kuvan paikkamerkki 11">
            <a:extLst>
              <a:ext uri="{FF2B5EF4-FFF2-40B4-BE49-F238E27FC236}">
                <a16:creationId xmlns:a16="http://schemas.microsoft.com/office/drawing/2014/main" id="{80A083C1-280B-4B9A-87AD-5273CFF5B84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97833" y="143337"/>
            <a:ext cx="1632114" cy="1621926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90297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lko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641634"/>
            <a:ext cx="4809600" cy="3574732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61050191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EA7F5621-7BA9-488B-A77C-28E2525885B1}"/>
              </a:ext>
            </a:extLst>
          </p:cNvPr>
          <p:cNvSpPr/>
          <p:nvPr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Ellipsi 1"/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199" y="1024412"/>
            <a:ext cx="4809601" cy="4809173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tai kiteytys</a:t>
            </a:r>
          </a:p>
        </p:txBody>
      </p:sp>
      <p:pic>
        <p:nvPicPr>
          <p:cNvPr id="7" name="Kuva 6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402783FA-AB76-4A64-BB9A-2C47A0BA7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6D27393B-06D5-492D-9A49-425B60464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58228911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lko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>
            <a:extLst>
              <a:ext uri="{FF2B5EF4-FFF2-40B4-BE49-F238E27FC236}">
                <a16:creationId xmlns:a16="http://schemas.microsoft.com/office/drawing/2014/main" id="{8ABECB5E-E3E0-417C-9A06-C21F039866A9}"/>
              </a:ext>
            </a:extLst>
          </p:cNvPr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Kuvan paikkamerkki 10">
            <a:extLst>
              <a:ext uri="{FF2B5EF4-FFF2-40B4-BE49-F238E27FC236}">
                <a16:creationId xmlns:a16="http://schemas.microsoft.com/office/drawing/2014/main" id="{C160290D-3A8D-4C31-A11C-D406FD66C8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4B21E5A-97B0-48DE-88EA-4C6140E397BA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723073"/>
            <a:ext cx="4809600" cy="3574732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1423702107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EA7F5621-7BA9-488B-A77C-28E2525885B1}"/>
              </a:ext>
            </a:extLst>
          </p:cNvPr>
          <p:cNvSpPr/>
          <p:nvPr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Ellipsi 1"/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024412"/>
            <a:ext cx="4809600" cy="4809173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tai kiteytys</a:t>
            </a:r>
          </a:p>
        </p:txBody>
      </p:sp>
      <p:pic>
        <p:nvPicPr>
          <p:cNvPr id="4" name="Kuva 3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DAB4BDB4-35DA-42E7-AA7D-59080397B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7" name="Kuvan paikkamerkki 10">
            <a:extLst>
              <a:ext uri="{FF2B5EF4-FFF2-40B4-BE49-F238E27FC236}">
                <a16:creationId xmlns:a16="http://schemas.microsoft.com/office/drawing/2014/main" id="{EC4095D7-069F-4566-8EC8-D823A07C1A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49108910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lko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>
            <a:extLst>
              <a:ext uri="{FF2B5EF4-FFF2-40B4-BE49-F238E27FC236}">
                <a16:creationId xmlns:a16="http://schemas.microsoft.com/office/drawing/2014/main" id="{57784834-279B-4EAD-A341-C0C180FE93BA}"/>
              </a:ext>
            </a:extLst>
          </p:cNvPr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Kuvan paikkamerkki 10">
            <a:extLst>
              <a:ext uri="{FF2B5EF4-FFF2-40B4-BE49-F238E27FC236}">
                <a16:creationId xmlns:a16="http://schemas.microsoft.com/office/drawing/2014/main" id="{B32941B3-1623-43E7-9140-C5E08E08A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B14F2A-7D59-4800-AF8A-7D329508EAFD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723073"/>
            <a:ext cx="4809600" cy="3574732"/>
          </a:xfrm>
        </p:spPr>
        <p:txBody>
          <a:bodyPr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2153049211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j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9495" y="2780928"/>
            <a:ext cx="9213012" cy="3953247"/>
          </a:xfrm>
        </p:spPr>
        <p:txBody>
          <a:bodyPr>
            <a:normAutofit/>
          </a:bodyPr>
          <a:lstStyle>
            <a:lvl1pPr algn="ctr">
              <a:defRPr sz="2625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 dirty="0"/>
              <a:t>Kiteytys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5935A9DD-65E9-40A3-B01F-7A215CD98556}"/>
              </a:ext>
            </a:extLst>
          </p:cNvPr>
          <p:cNvSpPr/>
          <p:nvPr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16B7F2-CA56-46C6-844C-7799AF66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875" y="1335175"/>
            <a:ext cx="886252" cy="12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8000" kern="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0215433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52875" y="1588507"/>
            <a:ext cx="886252" cy="7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4569" b="0" ker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9495" y="2780928"/>
            <a:ext cx="9213012" cy="3943722"/>
          </a:xfrm>
        </p:spPr>
        <p:txBody>
          <a:bodyPr>
            <a:normAutofit/>
          </a:bodyPr>
          <a:lstStyle>
            <a:lvl1pPr algn="ctr">
              <a:defRPr sz="2625" b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 dirty="0"/>
              <a:t>Pysäyttävä kysymys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D13ECA77-D266-49D5-BD5B-6C552A324197}"/>
              </a:ext>
            </a:extLst>
          </p:cNvPr>
          <p:cNvSpPr/>
          <p:nvPr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0437D5-A35A-4276-B9CB-DAC5B42A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875" y="1335175"/>
            <a:ext cx="886252" cy="12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8000" kern="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278675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9678" y="2924948"/>
            <a:ext cx="10052649" cy="2808311"/>
          </a:xfrm>
        </p:spPr>
        <p:txBody>
          <a:bodyPr>
            <a:normAutofit/>
          </a:bodyPr>
          <a:lstStyle>
            <a:lvl1pPr algn="ctr">
              <a:defRPr sz="2625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 dirty="0"/>
              <a:t>Lainaus</a:t>
            </a:r>
          </a:p>
        </p:txBody>
      </p:sp>
      <p:sp>
        <p:nvSpPr>
          <p:cNvPr id="2" name="Ellipsi 1"/>
          <p:cNvSpPr/>
          <p:nvPr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52875" y="1410927"/>
            <a:ext cx="886252" cy="183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11500" kern="0" dirty="0">
                <a:solidFill>
                  <a:schemeClr val="bg1"/>
                </a:solidFill>
                <a:latin typeface="+mj-lt"/>
              </a:rPr>
              <a:t>”</a:t>
            </a:r>
          </a:p>
        </p:txBody>
      </p:sp>
      <p:sp>
        <p:nvSpPr>
          <p:cNvPr id="6" name="Tekstin paikkamerkki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69678" y="5733259"/>
            <a:ext cx="10052649" cy="647923"/>
          </a:xfrm>
        </p:spPr>
        <p:txBody>
          <a:bodyPr anchor="t"/>
          <a:lstStyle>
            <a:lvl1pPr algn="r">
              <a:defRPr sz="1385" baseline="0">
                <a:latin typeface="+mn-lt"/>
              </a:defRPr>
            </a:lvl1pPr>
          </a:lstStyle>
          <a:p>
            <a:pPr lvl="0"/>
            <a:r>
              <a:rPr lang="fi-FI" dirty="0"/>
              <a:t>- Lainatun nimi</a:t>
            </a:r>
          </a:p>
        </p:txBody>
      </p:sp>
    </p:spTree>
    <p:extLst>
      <p:ext uri="{BB962C8B-B14F-4D97-AF65-F5344CB8AC3E}">
        <p14:creationId xmlns:p14="http://schemas.microsoft.com/office/powerpoint/2010/main" val="111650794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äjän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4143378" y="1549882"/>
            <a:ext cx="6858000" cy="9104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 dirty="0"/>
              <a:t>Etunimi Sukunimi</a:t>
            </a:r>
            <a:endParaRPr sz="4219" dirty="0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4143378" y="2456736"/>
            <a:ext cx="6858000" cy="9104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lang="fi-FI" b="1" dirty="0"/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 dirty="0"/>
              <a:t>titteli (pienellä alkukirjaimella), Ammattiliitto Pro</a:t>
            </a:r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51A327D6-8817-457A-BA0F-77716CFC8834}"/>
              </a:ext>
            </a:extLst>
          </p:cNvPr>
          <p:cNvSpPr/>
          <p:nvPr/>
        </p:nvSpPr>
        <p:spPr bwMode="auto"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46920831-C8E6-41E6-924F-693D81B42586}"/>
              </a:ext>
            </a:extLst>
          </p:cNvPr>
          <p:cNvSpPr/>
          <p:nvPr/>
        </p:nvSpPr>
        <p:spPr bwMode="auto">
          <a:xfrm>
            <a:off x="1659590" y="0"/>
            <a:ext cx="1908600" cy="190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F4B8E3C3-0445-4EA6-B9CF-0223170002E6}"/>
              </a:ext>
            </a:extLst>
          </p:cNvPr>
          <p:cNvSpPr/>
          <p:nvPr/>
        </p:nvSpPr>
        <p:spPr bwMode="auto">
          <a:xfrm>
            <a:off x="0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C339D1DC-803E-4318-B423-AB422E4F1ED8}"/>
              </a:ext>
            </a:extLst>
          </p:cNvPr>
          <p:cNvSpPr/>
          <p:nvPr/>
        </p:nvSpPr>
        <p:spPr bwMode="auto">
          <a:xfrm rot="16200000">
            <a:off x="0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Kuvan paikkamerkki 11">
            <a:extLst>
              <a:ext uri="{FF2B5EF4-FFF2-40B4-BE49-F238E27FC236}">
                <a16:creationId xmlns:a16="http://schemas.microsoft.com/office/drawing/2014/main" id="{80A083C1-280B-4B9A-87AD-5273CFF5B84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97833" y="143337"/>
            <a:ext cx="1632114" cy="1621926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776E8FA-9A88-458D-9319-043A94CE2B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43378" y="3367160"/>
            <a:ext cx="6858000" cy="2700265"/>
          </a:xfrm>
        </p:spPr>
        <p:txBody>
          <a:bodyPr anchor="t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9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428834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uva 36">
            <a:extLst>
              <a:ext uri="{FF2B5EF4-FFF2-40B4-BE49-F238E27FC236}">
                <a16:creationId xmlns:a16="http://schemas.microsoft.com/office/drawing/2014/main" id="{2689F535-F957-424A-8132-59731112E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99960" l="56919" r="95207">
                        <a14:foregroundMark x1="71299" y1="57576" x2="67682" y2="40687"/>
                        <a14:foregroundMark x1="67682" y1="40687" x2="59180" y2="36485"/>
                        <a14:foregroundMark x1="58125" y1="34545" x2="60838" y2="42303"/>
                        <a14:foregroundMark x1="60838" y1="42303" x2="58034" y2="48121"/>
                        <a14:foregroundMark x1="58034" y1="48121" x2="58758" y2="56162"/>
                        <a14:foregroundMark x1="58758" y1="56162" x2="62828" y2="61212"/>
                        <a14:foregroundMark x1="62828" y1="61212" x2="59270" y2="67556"/>
                        <a14:foregroundMark x1="59270" y1="67556" x2="72113" y2="70667"/>
                        <a14:foregroundMark x1="72113" y1="70667" x2="78233" y2="70707"/>
                        <a14:foregroundMark x1="78233" y1="70707" x2="80344" y2="64040"/>
                        <a14:foregroundMark x1="80344" y1="64040" x2="76424" y2="23717"/>
                        <a14:foregroundMark x1="76424" y1="23717" x2="74043" y2="17333"/>
                        <a14:foregroundMark x1="74043" y1="17333" x2="69430" y2="14101"/>
                        <a14:foregroundMark x1="69430" y1="14101" x2="64094" y2="16646"/>
                        <a14:foregroundMark x1="64094" y1="16646" x2="61019" y2="22990"/>
                        <a14:foregroundMark x1="61019" y1="22990" x2="70365" y2="45495"/>
                        <a14:foregroundMark x1="85167" y1="82303" x2="91709" y2="96081"/>
                        <a14:foregroundMark x1="81459" y1="85495" x2="81459" y2="85495"/>
                        <a14:foregroundMark x1="80826" y1="82303" x2="85318" y2="97253"/>
                        <a14:foregroundMark x1="85318" y1="97253" x2="91408" y2="99879"/>
                        <a14:foregroundMark x1="91408" y1="99879" x2="87700" y2="94384"/>
                        <a14:foregroundMark x1="87700" y1="94384" x2="92222" y2="99960"/>
                        <a14:foregroundMark x1="92222" y1="99960" x2="87157" y2="9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76"/>
          <a:stretch/>
        </p:blipFill>
        <p:spPr>
          <a:xfrm>
            <a:off x="7916812" y="3285"/>
            <a:ext cx="4395957" cy="6858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41FC50B-3498-42D1-ADDA-FF88EF8063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7" t="52321" r="58931" b="35938"/>
          <a:stretch/>
        </p:blipFill>
        <p:spPr>
          <a:xfrm>
            <a:off x="790835" y="5062789"/>
            <a:ext cx="700087" cy="715737"/>
          </a:xfrm>
          <a:prstGeom prst="rect">
            <a:avLst/>
          </a:prstGeom>
        </p:spPr>
      </p:pic>
      <p:sp>
        <p:nvSpPr>
          <p:cNvPr id="33" name="Otsikko 1">
            <a:extLst>
              <a:ext uri="{FF2B5EF4-FFF2-40B4-BE49-F238E27FC236}">
                <a16:creationId xmlns:a16="http://schemas.microsoft.com/office/drawing/2014/main" id="{3D975958-51D7-4A0C-BA5B-CD4E6D8C0FA4}"/>
              </a:ext>
            </a:extLst>
          </p:cNvPr>
          <p:cNvSpPr txBox="1">
            <a:spLocks/>
          </p:cNvSpPr>
          <p:nvPr/>
        </p:nvSpPr>
        <p:spPr bwMode="auto">
          <a:xfrm>
            <a:off x="2903988" y="5080819"/>
            <a:ext cx="46204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 dirty="0"/>
              <a:t>@proliitto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162499"/>
            <a:ext cx="7536032" cy="170089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Kiitos, ollaan yhteyksissä!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656E6A6-543D-4240-8293-14B41E498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570" t="52321" r="66689" b="35938"/>
          <a:stretch/>
        </p:blipFill>
        <p:spPr>
          <a:xfrm>
            <a:off x="1213466" y="5071805"/>
            <a:ext cx="700087" cy="7157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161670A-C81A-4E40-A90E-C4A01FF0F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0" b="170"/>
          <a:stretch/>
        </p:blipFill>
        <p:spPr>
          <a:xfrm>
            <a:off x="829304" y="2607304"/>
            <a:ext cx="700087" cy="69770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632A9FCE-E969-4F00-AB9C-37EBEA73FC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918" t="52616" r="43339" b="35938"/>
          <a:stretch/>
        </p:blipFill>
        <p:spPr>
          <a:xfrm>
            <a:off x="1636097" y="5089358"/>
            <a:ext cx="700087" cy="69770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E5AC0171-D9FE-4086-8204-0A8D233A3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29304" y="3422794"/>
            <a:ext cx="697707" cy="69770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3883425F-EA19-4DC0-93ED-E6731C2154DD}"/>
              </a:ext>
            </a:extLst>
          </p:cNvPr>
          <p:cNvSpPr txBox="1">
            <a:spLocks/>
          </p:cNvSpPr>
          <p:nvPr/>
        </p:nvSpPr>
        <p:spPr bwMode="auto">
          <a:xfrm>
            <a:off x="1847395" y="2607304"/>
            <a:ext cx="4966887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 dirty="0"/>
              <a:t>proliitto.fi </a:t>
            </a:r>
            <a:r>
              <a:rPr lang="fi-FI" sz="3200" kern="0" dirty="0">
                <a:latin typeface="Libre Franklin" panose="00000500000000000000" pitchFamily="2" charset="0"/>
              </a:rPr>
              <a:t>| proplus.fi 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51135499-D69E-4617-A11D-015E27F75686}"/>
              </a:ext>
            </a:extLst>
          </p:cNvPr>
          <p:cNvSpPr txBox="1">
            <a:spLocks/>
          </p:cNvSpPr>
          <p:nvPr/>
        </p:nvSpPr>
        <p:spPr bwMode="auto">
          <a:xfrm>
            <a:off x="1847395" y="3432285"/>
            <a:ext cx="53253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 dirty="0"/>
              <a:t>jasenasiat@proliitto.fi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A5A61D0C-D686-4AF8-9F2C-315A83B1C8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29304" y="4238284"/>
            <a:ext cx="700088" cy="700088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14E4FBAE-6CF1-4752-9B2A-45BA281250E0}"/>
              </a:ext>
            </a:extLst>
          </p:cNvPr>
          <p:cNvSpPr txBox="1">
            <a:spLocks/>
          </p:cNvSpPr>
          <p:nvPr/>
        </p:nvSpPr>
        <p:spPr bwMode="auto">
          <a:xfrm>
            <a:off x="1847395" y="4257266"/>
            <a:ext cx="53253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 dirty="0"/>
              <a:t>09 172 731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7777825-C930-45BA-9447-FEF06C6A3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355" t="52321" r="89903" b="35938"/>
          <a:stretch/>
        </p:blipFill>
        <p:spPr>
          <a:xfrm>
            <a:off x="2058727" y="5056155"/>
            <a:ext cx="700087" cy="715737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37E93961-6D7F-4C82-919B-9366FA8B82FF}"/>
              </a:ext>
            </a:extLst>
          </p:cNvPr>
          <p:cNvGrpSpPr/>
          <p:nvPr/>
        </p:nvGrpSpPr>
        <p:grpSpPr>
          <a:xfrm>
            <a:off x="8478395" y="762001"/>
            <a:ext cx="2325714" cy="4327358"/>
            <a:chOff x="8331745" y="762001"/>
            <a:chExt cx="2325714" cy="4327358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2A257240-7E30-42C7-82E2-FF916EF5DAAF}"/>
                </a:ext>
              </a:extLst>
            </p:cNvPr>
            <p:cNvSpPr/>
            <p:nvPr/>
          </p:nvSpPr>
          <p:spPr bwMode="auto">
            <a:xfrm>
              <a:off x="8529855" y="762001"/>
              <a:ext cx="2026048" cy="4327358"/>
            </a:xfrm>
            <a:prstGeom prst="round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221" tIns="24110" rIns="48221" bIns="2411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821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26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Otsikko 1">
              <a:extLst>
                <a:ext uri="{FF2B5EF4-FFF2-40B4-BE49-F238E27FC236}">
                  <a16:creationId xmlns:a16="http://schemas.microsoft.com/office/drawing/2014/main" id="{54797940-51FC-499B-AC65-3B85B7E611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91091" y="982237"/>
              <a:ext cx="1886405" cy="75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0">
                  <a:solidFill>
                    <a:schemeClr val="tx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Libre Franklin ExtraBold" panose="00000900000000000000" pitchFamily="2" charset="0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5pPr>
              <a:lvl6pPr marL="316471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63294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949413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26588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fi-FI" sz="3200" kern="0" dirty="0">
                  <a:solidFill>
                    <a:schemeClr val="bg1"/>
                  </a:solidFill>
                </a:rPr>
                <a:t>Lataa</a:t>
              </a:r>
            </a:p>
          </p:txBody>
        </p:sp>
        <p:pic>
          <p:nvPicPr>
            <p:cNvPr id="6" name="Kuva 5" descr="Kuva, joka sisältää kohteen teksti, näyttökuva, elektroniikka&#10;&#10;Kuvaus luotu automaattisesti">
              <a:extLst>
                <a:ext uri="{FF2B5EF4-FFF2-40B4-BE49-F238E27FC236}">
                  <a16:creationId xmlns:a16="http://schemas.microsoft.com/office/drawing/2014/main" id="{15A0B6C3-DCA8-454E-8BAD-B62868B03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028" b="62173"/>
            <a:stretch/>
          </p:blipFill>
          <p:spPr>
            <a:xfrm>
              <a:off x="8529855" y="1687417"/>
              <a:ext cx="1929494" cy="1497856"/>
            </a:xfrm>
            <a:prstGeom prst="rect">
              <a:avLst/>
            </a:prstGeom>
          </p:spPr>
        </p:pic>
        <p:pic>
          <p:nvPicPr>
            <p:cNvPr id="1026" name="Picture 2" descr="Download apple app store for android phones">
              <a:extLst>
                <a:ext uri="{FF2B5EF4-FFF2-40B4-BE49-F238E27FC236}">
                  <a16:creationId xmlns:a16="http://schemas.microsoft.com/office/drawing/2014/main" id="{61F21317-E6E7-4DA7-B759-25FD72971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42195" y1="35088" x2="64024" y2="37719"/>
                          <a14:foregroundMark x1="64024" y1="37719" x2="79756" y2="35746"/>
                          <a14:foregroundMark x1="79756" y1="35746" x2="72439" y2="27193"/>
                          <a14:foregroundMark x1="72439" y1="27193" x2="46098" y2="21930"/>
                          <a14:foregroundMark x1="46098" y1="21930" x2="39756" y2="24342"/>
                          <a14:foregroundMark x1="39756" y1="24342" x2="58415" y2="30921"/>
                          <a14:foregroundMark x1="58415" y1="30921" x2="68293" y2="31360"/>
                          <a14:foregroundMark x1="68293" y1="31360" x2="36341" y2="33114"/>
                          <a14:foregroundMark x1="36341" y1="33114" x2="52917" y2="40991"/>
                          <a14:foregroundMark x1="34236" y1="43802" x2="33147" y2="43948"/>
                          <a14:foregroundMark x1="39721" y1="43066" x2="38470" y2="43234"/>
                          <a14:foregroundMark x1="25853" y1="43705" x2="25610" y2="43640"/>
                          <a14:foregroundMark x1="39512" y1="63377" x2="62561" y2="67982"/>
                          <a14:foregroundMark x1="62561" y1="67982" x2="25976" y2="82237"/>
                          <a14:foregroundMark x1="25976" y1="82237" x2="41463" y2="85526"/>
                          <a14:foregroundMark x1="41463" y1="85526" x2="53293" y2="85526"/>
                          <a14:foregroundMark x1="53293" y1="85526" x2="46707" y2="84649"/>
                          <a14:foregroundMark x1="46707" y1="84649" x2="54024" y2="83553"/>
                          <a14:foregroundMark x1="54024" y1="83553" x2="72439" y2="84649"/>
                          <a14:foregroundMark x1="72439" y1="84649" x2="41341" y2="76316"/>
                          <a14:foregroundMark x1="41341" y1="76316" x2="35244" y2="72588"/>
                          <a14:foregroundMark x1="35244" y1="72588" x2="64756" y2="68860"/>
                          <a14:foregroundMark x1="64756" y1="68860" x2="46463" y2="71491"/>
                          <a14:foregroundMark x1="28415" y1="60088" x2="37927" y2="60746"/>
                          <a14:foregroundMark x1="37927" y1="60746" x2="26098" y2="64474"/>
                          <a14:foregroundMark x1="63902" y1="70833" x2="72561" y2="71053"/>
                          <a14:foregroundMark x1="72561" y1="71053" x2="65122" y2="72807"/>
                          <a14:foregroundMark x1="65122" y1="72807" x2="73171" y2="73246"/>
                          <a14:foregroundMark x1="73171" y1="73246" x2="66829" y2="83333"/>
                          <a14:foregroundMark x1="66829" y1="83333" x2="73780" y2="80702"/>
                          <a14:foregroundMark x1="73780" y1="80702" x2="74024" y2="77412"/>
                          <a14:foregroundMark x1="56220" y1="22368" x2="49634" y2="19518"/>
                          <a14:foregroundMark x1="49634" y1="19518" x2="60366" y2="14912"/>
                          <a14:foregroundMark x1="60366" y1="14912" x2="51707" y2="15132"/>
                          <a14:foregroundMark x1="51707" y1="15132" x2="51707" y2="19298"/>
                          <a14:backgroundMark x1="33659" y1="45395" x2="31585" y2="45395"/>
                          <a14:backgroundMark x1="33659" y1="45395" x2="36951" y2="45614"/>
                          <a14:backgroundMark x1="39390" y1="45833" x2="35854" y2="45833"/>
                          <a14:backgroundMark x1="83293" y1="44737" x2="40000" y2="43860"/>
                          <a14:backgroundMark x1="40000" y1="43860" x2="42805" y2="45833"/>
                          <a14:backgroundMark x1="25488" y1="44737" x2="31951" y2="44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1745" y="3490654"/>
              <a:ext cx="2325714" cy="129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750339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C3D539D5-85B5-43F2-A710-A0D3045707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8999"/>
            <a:ext cx="5154613" cy="34290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Klikkaa lisätäksesi kuvan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032DFB6-A3CA-47A8-A74A-ACD6E8BF5DA3}"/>
              </a:ext>
            </a:extLst>
          </p:cNvPr>
          <p:cNvSpPr/>
          <p:nvPr/>
        </p:nvSpPr>
        <p:spPr bwMode="auto">
          <a:xfrm>
            <a:off x="3454299" y="3421137"/>
            <a:ext cx="1702934" cy="1702934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6096000" y="1970116"/>
            <a:ext cx="4905378" cy="32269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 dirty="0"/>
              <a:t>Esityksen </a:t>
            </a:r>
            <a:br>
              <a:rPr lang="fi-FI" sz="4219" dirty="0"/>
            </a:br>
            <a:r>
              <a:rPr lang="fi-FI" sz="4219" dirty="0"/>
              <a:t>otsikko</a:t>
            </a:r>
            <a:br>
              <a:rPr lang="fi-FI" sz="4219" dirty="0"/>
            </a:br>
            <a:r>
              <a:rPr lang="fi-FI" sz="4219" dirty="0"/>
              <a:t>riveillä</a:t>
            </a:r>
            <a:endParaRPr sz="4219" dirty="0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6096000" y="5197079"/>
            <a:ext cx="4905378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 dirty="0"/>
              <a:t>Lisäotsikko, Esittäjä ja päivämäärä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9907769-93D6-45B9-BFA6-F0247EC77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53985" y="0"/>
            <a:ext cx="3400628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Klikkaa lisätäksesi kuvan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5639B297-403B-4CA0-8F40-5F34149BE026}"/>
              </a:ext>
            </a:extLst>
          </p:cNvPr>
          <p:cNvSpPr/>
          <p:nvPr/>
        </p:nvSpPr>
        <p:spPr bwMode="auto">
          <a:xfrm>
            <a:off x="3454299" y="3428997"/>
            <a:ext cx="1695074" cy="169507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F99A33C7-026A-472C-B507-98907F4DF4B5}"/>
              </a:ext>
            </a:extLst>
          </p:cNvPr>
          <p:cNvSpPr/>
          <p:nvPr/>
        </p:nvSpPr>
        <p:spPr bwMode="auto">
          <a:xfrm>
            <a:off x="0" y="0"/>
            <a:ext cx="1751365" cy="175136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E05DDEF-0798-42C7-812E-5373A077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1" y="505758"/>
            <a:ext cx="1114512" cy="762326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442825FE-877D-4A8F-A1CC-D6D758D7BA77}"/>
              </a:ext>
            </a:extLst>
          </p:cNvPr>
          <p:cNvSpPr/>
          <p:nvPr/>
        </p:nvSpPr>
        <p:spPr bwMode="auto">
          <a:xfrm>
            <a:off x="0" y="1751364"/>
            <a:ext cx="1753985" cy="33193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6092E162-E8E1-493F-9CB7-3C5974AA29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751013"/>
            <a:ext cx="1749425" cy="33193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6">
            <a:extLst>
              <a:ext uri="{FF2B5EF4-FFF2-40B4-BE49-F238E27FC236}">
                <a16:creationId xmlns:a16="http://schemas.microsoft.com/office/drawing/2014/main" id="{6D3455B8-F5A0-46FB-BDEA-BF1F1D91A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8958" y="3421137"/>
            <a:ext cx="1684800" cy="168549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841588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52A0C-0738-451C-9A39-84EBAFE69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A7695C-AE1C-40FA-BDD8-1603BB5A6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F52A8D-31F7-4CB0-B109-00B1FFB4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D48-5D1F-46D1-A96F-3CBD05C513EB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A489CB-5F96-4E38-9DE3-2ABBED4D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EDE788-BD1E-46C9-81DD-54B049F6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2159-C649-4C6A-A461-4C33EF5875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2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8861864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2pl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numCol="2"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81232054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7745966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_2pl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numCol="2"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09566312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kuv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95631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C9E27950-D5F0-42B2-AA4A-B69E2DAF5489}"/>
              </a:ext>
            </a:extLst>
          </p:cNvPr>
          <p:cNvSpPr/>
          <p:nvPr/>
        </p:nvSpPr>
        <p:spPr bwMode="auto">
          <a:xfrm rot="16200000">
            <a:off x="6819903" y="1704975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FDFF550-A94F-4722-AEE6-2D547A3361EB}"/>
              </a:ext>
            </a:extLst>
          </p:cNvPr>
          <p:cNvSpPr/>
          <p:nvPr/>
        </p:nvSpPr>
        <p:spPr bwMode="auto">
          <a:xfrm>
            <a:off x="8486775" y="2198722"/>
            <a:ext cx="3440285" cy="344028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10999384-357A-47C1-A3C0-9F7287F64221}"/>
              </a:ext>
            </a:extLst>
          </p:cNvPr>
          <p:cNvSpPr/>
          <p:nvPr/>
        </p:nvSpPr>
        <p:spPr bwMode="auto">
          <a:xfrm rot="5400000">
            <a:off x="10477500" y="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Kuvan paikkamerkki 11">
            <a:extLst>
              <a:ext uri="{FF2B5EF4-FFF2-40B4-BE49-F238E27FC236}">
                <a16:creationId xmlns:a16="http://schemas.microsoft.com/office/drawing/2014/main" id="{8D8ACF2D-2DD2-4CAA-99FE-D3164208810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735960" y="2457089"/>
            <a:ext cx="2941914" cy="29235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7536032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319122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_kuv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7536032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6414708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11">
            <a:extLst>
              <a:ext uri="{FF2B5EF4-FFF2-40B4-BE49-F238E27FC236}">
                <a16:creationId xmlns:a16="http://schemas.microsoft.com/office/drawing/2014/main" id="{8D8ACF2D-2DD2-4CAA-99FE-D3164208810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450432" y="0"/>
            <a:ext cx="3741567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9" name="Tekstin paikkamerkki 16">
            <a:extLst>
              <a:ext uri="{FF2B5EF4-FFF2-40B4-BE49-F238E27FC236}">
                <a16:creationId xmlns:a16="http://schemas.microsoft.com/office/drawing/2014/main" id="{278E9283-4821-462B-99D8-3D8999419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9108" y="2557023"/>
            <a:ext cx="2242648" cy="2243576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6232401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8F9F9B1-9A32-48A9-99D4-5DF2D2944D73}"/>
              </a:ext>
            </a:extLst>
          </p:cNvPr>
          <p:cNvSpPr/>
          <p:nvPr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rgbClr val="F8F8F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511" y="622300"/>
            <a:ext cx="104100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510" y="1609725"/>
            <a:ext cx="10410092" cy="441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3" name="Kuva 2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FB40A5DE-A073-4DEB-9FDD-C09E284B7EBB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Libre Franklin ExtraBold" panose="00000900000000000000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316471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6pPr>
      <a:lvl7pPr marL="632942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7pPr>
      <a:lvl8pPr marL="949413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8pPr>
      <a:lvl9pPr marL="1265884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1pPr>
      <a:lvl2pPr marL="316507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2pPr>
      <a:lvl3pPr marL="633014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3pPr>
      <a:lvl4pPr marL="949520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4pPr>
      <a:lvl5pPr marL="1266028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5pPr>
      <a:lvl6pPr marL="1740590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6pPr>
      <a:lvl7pPr marL="2057060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7pPr>
      <a:lvl8pPr marL="2373532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8pPr>
      <a:lvl9pPr marL="2690003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471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2942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413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5884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355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8825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296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1767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2DD28E-52B2-40C9-9D7F-5462DEF6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Pirkanmaan pikkujoulut 17.11.2023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2A270D-8A89-41BE-B316-C9383E412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Sami Hänninen, 24.5.2023 TSEKAA </a:t>
            </a:r>
            <a:r>
              <a:rPr lang="fi-FI"/>
              <a:t>buffetin kuviot</a:t>
            </a:r>
            <a:endParaRPr lang="fi-FI" dirty="0"/>
          </a:p>
        </p:txBody>
      </p:sp>
      <p:pic>
        <p:nvPicPr>
          <p:cNvPr id="6" name="Kuvan paikkamerkki 5" descr="Kuva, joka sisältää kohteen teksti, kauppa&#10;&#10;Kuvaus luotu automaattisesti">
            <a:extLst>
              <a:ext uri="{FF2B5EF4-FFF2-40B4-BE49-F238E27FC236}">
                <a16:creationId xmlns:a16="http://schemas.microsoft.com/office/drawing/2014/main" id="{FD9B9A95-02A8-48F6-9CF1-1CEE0E6725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r="3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144969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2C10C2E-AF7A-46E1-8124-B78EEA2E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928701"/>
            <a:ext cx="9067800" cy="631507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985F794-97A1-4DAE-85B3-22D02908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Buffet menu 2</a:t>
            </a:r>
          </a:p>
        </p:txBody>
      </p:sp>
    </p:spTree>
    <p:extLst>
      <p:ext uri="{BB962C8B-B14F-4D97-AF65-F5344CB8AC3E}">
        <p14:creationId xmlns:p14="http://schemas.microsoft.com/office/powerpoint/2010/main" val="296221183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9CFE523-123C-4473-B9DD-06DA8A00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933455"/>
            <a:ext cx="9077325" cy="621982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985F794-97A1-4DAE-85B3-22D02908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Buffet menu 3</a:t>
            </a:r>
          </a:p>
        </p:txBody>
      </p:sp>
    </p:spTree>
    <p:extLst>
      <p:ext uri="{BB962C8B-B14F-4D97-AF65-F5344CB8AC3E}">
        <p14:creationId xmlns:p14="http://schemas.microsoft.com/office/powerpoint/2010/main" val="298740138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E4999AD-F004-41E3-880F-ADB4A034F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08" y="2171700"/>
            <a:ext cx="5703667" cy="3361557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6D488EC-A174-429A-98B9-1C968339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”Sormisyötävät”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38FAFDD-5E10-4E05-9333-49F488B99D9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262027" y="2171700"/>
            <a:ext cx="5838830" cy="33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632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9FD6E58-6E7F-4CF3-9CF7-757798838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Voitte vaikka hommata drinkkilippuja* jäsenillenne iltaa vauhdittamaan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dirty="0"/>
              <a:t>Voitte maksaa jäsentenne omavastuuosuuden</a:t>
            </a:r>
          </a:p>
          <a:p>
            <a:pPr marL="773707" lvl="1" indent="-457200">
              <a:buFont typeface="Arial" panose="020B0604020202020204" pitchFamily="34" charset="0"/>
              <a:buChar char="•"/>
            </a:pPr>
            <a:r>
              <a:rPr lang="fi-FI" sz="2000" dirty="0"/>
              <a:t>Jäsen maksaa ilmoittautumisen jälkeen itse omavastuuosuuden – yhdistys voi tämän jälkeen sopia omien jäsentensä kanssa hyvityksestä juuri siten kun haluaa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Voitte markkinoida tapahtumaa omille jäsenillenne tai olla tekemättä mitään, sekin on OK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60A297-8C93-477E-9D54-8F016ED3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Yhdistyksille lisää vaihtoehtoja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BEED446-0E7C-4310-9BA6-F4D09822C252}"/>
              </a:ext>
            </a:extLst>
          </p:cNvPr>
          <p:cNvSpPr txBox="1"/>
          <p:nvPr/>
        </p:nvSpPr>
        <p:spPr bwMode="auto">
          <a:xfrm>
            <a:off x="9065368" y="116161"/>
            <a:ext cx="3106057" cy="1815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1600" kern="0" dirty="0">
                <a:cs typeface="Arial" panose="020B0604020202020204" pitchFamily="34" charset="0"/>
              </a:rPr>
              <a:t>* Drinkkiliput nimikoidaan yhdistyksen mukaan ja lasku toimitetaan oikealle yhdistykselle. Drinkkilipun juomavalikoiman voi päättää etukäteen – hinta muodostuu ostetun tuotteen mukaan. </a:t>
            </a:r>
          </a:p>
        </p:txBody>
      </p:sp>
    </p:spTree>
    <p:extLst>
      <p:ext uri="{BB962C8B-B14F-4D97-AF65-F5344CB8AC3E}">
        <p14:creationId xmlns:p14="http://schemas.microsoft.com/office/powerpoint/2010/main" val="404843075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642CFD-4A3E-4CF4-A5DE-626395EAF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Heräsikö kysymyksiä?</a:t>
            </a:r>
          </a:p>
        </p:txBody>
      </p:sp>
    </p:spTree>
    <p:extLst>
      <p:ext uri="{BB962C8B-B14F-4D97-AF65-F5344CB8AC3E}">
        <p14:creationId xmlns:p14="http://schemas.microsoft.com/office/powerpoint/2010/main" val="319304763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097CED-8351-49C0-8903-6E7079A2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66855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08892D1-77D2-4B0D-AB80-C90D2606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0169"/>
            <a:ext cx="10363200" cy="1807233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Kenelle?</a:t>
            </a:r>
          </a:p>
        </p:txBody>
      </p:sp>
      <p:pic>
        <p:nvPicPr>
          <p:cNvPr id="6" name="Kuvan paikkamerkki 5" descr="Kuva, joka sisältää kohteen henkilö, sisä-, nainen&#10;&#10;Kuvaus luotu automaattisesti">
            <a:extLst>
              <a:ext uri="{FF2B5EF4-FFF2-40B4-BE49-F238E27FC236}">
                <a16:creationId xmlns:a16="http://schemas.microsoft.com/office/drawing/2014/main" id="{A8E297E9-85EC-47CD-BC55-FFEDDD8CB3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21803"/>
          <a:stretch>
            <a:fillRect/>
          </a:stretch>
        </p:blipFill>
        <p:spPr>
          <a:xfrm>
            <a:off x="914400" y="2057400"/>
            <a:ext cx="4143375" cy="4143375"/>
          </a:xfrm>
        </p:spPr>
      </p:pic>
      <p:graphicFrame>
        <p:nvGraphicFramePr>
          <p:cNvPr id="5" name="Sisällön paikkamerkki 1">
            <a:extLst>
              <a:ext uri="{FF2B5EF4-FFF2-40B4-BE49-F238E27FC236}">
                <a16:creationId xmlns:a16="http://schemas.microsoft.com/office/drawing/2014/main" id="{14DD298D-AB7D-0CAB-9597-73F89FFAA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359286"/>
              </p:ext>
            </p:extLst>
          </p:nvPr>
        </p:nvGraphicFramePr>
        <p:xfrm>
          <a:off x="5762624" y="2057402"/>
          <a:ext cx="5514975" cy="413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49052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C75134D-FDD0-4725-B146-948070A3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00" y="250169"/>
            <a:ext cx="7200900" cy="1807233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Missä?</a:t>
            </a:r>
          </a:p>
        </p:txBody>
      </p:sp>
      <p:pic>
        <p:nvPicPr>
          <p:cNvPr id="4" name="Kuva 3" descr="Kuva, joka sisältää kohteen sisä-, katto, aula, huonekalu&#10;&#10;Kuvaus luotu automaattisesti">
            <a:extLst>
              <a:ext uri="{FF2B5EF4-FFF2-40B4-BE49-F238E27FC236}">
                <a16:creationId xmlns:a16="http://schemas.microsoft.com/office/drawing/2014/main" id="{307AFA2D-B2EA-4CAE-99BA-2E44EB1EA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5" r="-1" b="6113"/>
          <a:stretch/>
        </p:blipFill>
        <p:spPr>
          <a:xfrm>
            <a:off x="4076699" y="2057402"/>
            <a:ext cx="7200899" cy="413980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5C8E7A-10DF-F039-18EE-34A4AFA4D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810" y="475468"/>
            <a:ext cx="3286547" cy="954088"/>
          </a:xfrm>
        </p:spPr>
        <p:txBody>
          <a:bodyPr/>
          <a:lstStyle/>
          <a:p>
            <a:r>
              <a:rPr lang="en-US" dirty="0" err="1"/>
              <a:t>Milloin</a:t>
            </a:r>
            <a:r>
              <a:rPr lang="en-US" dirty="0"/>
              <a:t>?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2879755-BF2E-4EE1-9C51-28F24680A9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398" y="1429556"/>
            <a:ext cx="3285959" cy="5043420"/>
          </a:xfrm>
        </p:spPr>
        <p:txBody>
          <a:bodyPr wrap="square" anchor="ctr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/>
              <a:t>Tapahtumapäivä on perjantai 17.11.2023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/>
              <a:t>Ovet avautuvat klo 18.30 ja avaussanat lausutaan klo 19.00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/>
              <a:t>Tapahtumapaikka on Tuulensuun palatsi (</a:t>
            </a:r>
            <a:r>
              <a:rPr lang="fi-FI" dirty="0" err="1"/>
              <a:t>Hämeenkatu</a:t>
            </a:r>
            <a:r>
              <a:rPr lang="fi-FI" dirty="0"/>
              <a:t> 30, 33200 Tampere)</a:t>
            </a:r>
          </a:p>
        </p:txBody>
      </p:sp>
    </p:spTree>
    <p:extLst>
      <p:ext uri="{BB962C8B-B14F-4D97-AF65-F5344CB8AC3E}">
        <p14:creationId xmlns:p14="http://schemas.microsoft.com/office/powerpoint/2010/main" val="416826564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EB08AFB-BC45-41B5-BE8E-248FE557DB0B}"/>
              </a:ext>
            </a:extLst>
          </p:cNvPr>
          <p:cNvSpPr/>
          <p:nvPr/>
        </p:nvSpPr>
        <p:spPr>
          <a:xfrm>
            <a:off x="8957612" y="1212112"/>
            <a:ext cx="1015728" cy="23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27EA15A-ACE0-4659-BAC4-3144E3103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0" y="0"/>
            <a:ext cx="9986992" cy="695369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F72D206-73D5-451C-89D4-E25B76833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18" y="979378"/>
            <a:ext cx="3984679" cy="114248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C8732DC-FEEC-4FB0-9270-D1D19FCFB689}"/>
              </a:ext>
            </a:extLst>
          </p:cNvPr>
          <p:cNvSpPr txBox="1"/>
          <p:nvPr/>
        </p:nvSpPr>
        <p:spPr>
          <a:xfrm>
            <a:off x="9465476" y="1995236"/>
            <a:ext cx="126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1. kerros</a:t>
            </a: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6D8CDC81-4EBB-4AF5-BD66-3CC863F771A8}"/>
              </a:ext>
            </a:extLst>
          </p:cNvPr>
          <p:cNvSpPr/>
          <p:nvPr/>
        </p:nvSpPr>
        <p:spPr bwMode="auto">
          <a:xfrm>
            <a:off x="4949371" y="2121860"/>
            <a:ext cx="703943" cy="141236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46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4E2EF2C-1437-4630-A300-2F908C3E4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2" y="-67340"/>
            <a:ext cx="9592990" cy="677294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F72D206-73D5-451C-89D4-E25B76833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59" y="1051687"/>
            <a:ext cx="3984679" cy="114248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C8732DC-FEEC-4FB0-9270-D1D19FCFB689}"/>
              </a:ext>
            </a:extLst>
          </p:cNvPr>
          <p:cNvSpPr txBox="1"/>
          <p:nvPr/>
        </p:nvSpPr>
        <p:spPr>
          <a:xfrm>
            <a:off x="9465476" y="1995236"/>
            <a:ext cx="126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2. kerros</a:t>
            </a:r>
          </a:p>
        </p:txBody>
      </p:sp>
    </p:spTree>
    <p:extLst>
      <p:ext uri="{BB962C8B-B14F-4D97-AF65-F5344CB8AC3E}">
        <p14:creationId xmlns:p14="http://schemas.microsoft.com/office/powerpoint/2010/main" val="265858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6BFD78C-9128-4E83-8B79-A2A62D060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18.30 Ovet auki / DJ</a:t>
            </a:r>
          </a:p>
          <a:p>
            <a:r>
              <a:rPr lang="fi-FI" dirty="0"/>
              <a:t>19.00 Tervetulosanat</a:t>
            </a:r>
          </a:p>
          <a:p>
            <a:r>
              <a:rPr lang="fi-FI" dirty="0"/>
              <a:t>20.00 Myllyrinne</a:t>
            </a:r>
          </a:p>
          <a:p>
            <a:r>
              <a:rPr lang="fi-FI" dirty="0"/>
              <a:t>20.30 DJ</a:t>
            </a:r>
          </a:p>
          <a:p>
            <a:r>
              <a:rPr lang="fi-FI" dirty="0"/>
              <a:t>21.30 </a:t>
            </a:r>
            <a:r>
              <a:rPr lang="fi-FI" dirty="0" err="1"/>
              <a:t>Instaglamour</a:t>
            </a:r>
            <a:endParaRPr lang="fi-FI" dirty="0"/>
          </a:p>
          <a:p>
            <a:r>
              <a:rPr lang="fi-FI" dirty="0"/>
              <a:t>22.15 DJ</a:t>
            </a:r>
          </a:p>
          <a:p>
            <a:r>
              <a:rPr lang="fi-FI" dirty="0"/>
              <a:t>22.30 </a:t>
            </a:r>
            <a:r>
              <a:rPr lang="fi-FI" dirty="0" err="1"/>
              <a:t>Instaglamour</a:t>
            </a:r>
            <a:endParaRPr lang="fi-FI" dirty="0"/>
          </a:p>
          <a:p>
            <a:r>
              <a:rPr lang="fi-FI" dirty="0"/>
              <a:t>23.15 DJ </a:t>
            </a:r>
          </a:p>
          <a:p>
            <a:r>
              <a:rPr lang="fi-FI" dirty="0"/>
              <a:t>00.30 Valomerkki</a:t>
            </a:r>
          </a:p>
          <a:p>
            <a:r>
              <a:rPr lang="fi-FI" dirty="0"/>
              <a:t>01.00 Hyvää yötä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E57CAB3-3563-4B0D-9AC1-2AB4C6FD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Illan ohjelma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9E67811-DE30-4628-A0C7-4C08EEA6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28" y="1358058"/>
            <a:ext cx="2857500" cy="31718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A17AF9D-0D48-431F-8713-30967216D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073" y="3444480"/>
            <a:ext cx="42957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418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1">
            <a:extLst>
              <a:ext uri="{FF2B5EF4-FFF2-40B4-BE49-F238E27FC236}">
                <a16:creationId xmlns:a16="http://schemas.microsoft.com/office/drawing/2014/main" id="{888F547E-1AEB-7C7D-0109-A864BEC1E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834612"/>
              </p:ext>
            </p:extLst>
          </p:nvPr>
        </p:nvGraphicFramePr>
        <p:xfrm>
          <a:off x="914400" y="2057400"/>
          <a:ext cx="103632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5AE8A8DB-8C52-4208-81D8-504D9CF0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fi-FI" dirty="0"/>
              <a:t>Ilmoittautuminen ja omavastuuosuus</a:t>
            </a:r>
          </a:p>
        </p:txBody>
      </p:sp>
    </p:spTree>
    <p:extLst>
      <p:ext uri="{BB962C8B-B14F-4D97-AF65-F5344CB8AC3E}">
        <p14:creationId xmlns:p14="http://schemas.microsoft.com/office/powerpoint/2010/main" val="172069822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9FD6E58-6E7F-4CF3-9CF7-757798838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Mahdollisuus</a:t>
            </a:r>
            <a:r>
              <a:rPr lang="en-US" dirty="0"/>
              <a:t> </a:t>
            </a:r>
            <a:r>
              <a:rPr lang="en-US" dirty="0" err="1"/>
              <a:t>järjestää</a:t>
            </a:r>
            <a:r>
              <a:rPr lang="en-US" dirty="0"/>
              <a:t> </a:t>
            </a:r>
            <a:r>
              <a:rPr lang="en-US" dirty="0" err="1"/>
              <a:t>etkot-ruokailu</a:t>
            </a:r>
            <a:r>
              <a:rPr lang="en-US" dirty="0"/>
              <a:t> </a:t>
            </a:r>
            <a:r>
              <a:rPr lang="en-US" dirty="0" err="1"/>
              <a:t>Tuulensuun</a:t>
            </a:r>
            <a:r>
              <a:rPr lang="en-US" dirty="0"/>
              <a:t> </a:t>
            </a:r>
            <a:r>
              <a:rPr lang="en-US" dirty="0" err="1"/>
              <a:t>palatsissa</a:t>
            </a:r>
            <a:endParaRPr lang="en-US" dirty="0"/>
          </a:p>
          <a:p>
            <a:pPr marL="773707" lvl="1" indent="-457200">
              <a:buFont typeface="Arial" panose="020B0604020202020204" pitchFamily="34" charset="0"/>
              <a:buChar char="•"/>
            </a:pPr>
            <a:r>
              <a:rPr lang="en-US" dirty="0" err="1"/>
              <a:t>Ruokailun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</a:t>
            </a:r>
            <a:r>
              <a:rPr lang="en-US" dirty="0" err="1"/>
              <a:t>alkaa</a:t>
            </a:r>
            <a:r>
              <a:rPr lang="en-US" dirty="0"/>
              <a:t> </a:t>
            </a:r>
            <a:r>
              <a:rPr lang="en-US" dirty="0" err="1"/>
              <a:t>klo</a:t>
            </a:r>
            <a:r>
              <a:rPr lang="en-US" dirty="0"/>
              <a:t> 17.00,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ruoat</a:t>
            </a:r>
            <a:r>
              <a:rPr lang="en-US" dirty="0"/>
              <a:t> </a:t>
            </a:r>
            <a:r>
              <a:rPr lang="en-US" dirty="0" err="1"/>
              <a:t>saadaan</a:t>
            </a:r>
            <a:r>
              <a:rPr lang="en-US" dirty="0"/>
              <a:t> </a:t>
            </a:r>
            <a:r>
              <a:rPr lang="en-US" dirty="0" err="1"/>
              <a:t>korjattua</a:t>
            </a:r>
            <a:r>
              <a:rPr lang="en-US" dirty="0"/>
              <a:t> pois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klo</a:t>
            </a:r>
            <a:r>
              <a:rPr lang="en-US" dirty="0"/>
              <a:t> 18.30 </a:t>
            </a:r>
          </a:p>
          <a:p>
            <a:pPr marL="773707" lvl="1" indent="-457200">
              <a:buFont typeface="Arial" panose="020B0604020202020204" pitchFamily="34" charset="0"/>
              <a:buChar char="•"/>
            </a:pPr>
            <a:r>
              <a:rPr lang="en-US" dirty="0"/>
              <a:t>Buffet </a:t>
            </a:r>
            <a:r>
              <a:rPr lang="en-US" dirty="0" err="1"/>
              <a:t>menuiden</a:t>
            </a:r>
            <a:r>
              <a:rPr lang="en-US" dirty="0"/>
              <a:t> </a:t>
            </a:r>
            <a:r>
              <a:rPr lang="en-US" dirty="0" err="1"/>
              <a:t>hinnat</a:t>
            </a:r>
            <a:r>
              <a:rPr lang="en-US" dirty="0"/>
              <a:t> </a:t>
            </a:r>
            <a:r>
              <a:rPr lang="en-US" dirty="0" err="1"/>
              <a:t>vaihtelevat</a:t>
            </a:r>
            <a:r>
              <a:rPr lang="en-US" dirty="0"/>
              <a:t> 39,50 € - 44,90 €</a:t>
            </a:r>
          </a:p>
          <a:p>
            <a:pPr marL="773707" lvl="1" indent="-457200">
              <a:buFont typeface="Arial" panose="020B0604020202020204" pitchFamily="34" charset="0"/>
              <a:buChar char="•"/>
            </a:pPr>
            <a:r>
              <a:rPr lang="en-US" dirty="0"/>
              <a:t>Tai </a:t>
            </a:r>
            <a:r>
              <a:rPr lang="en-US" dirty="0" err="1"/>
              <a:t>mahdollista</a:t>
            </a:r>
            <a:r>
              <a:rPr lang="en-US" dirty="0"/>
              <a:t> </a:t>
            </a:r>
            <a:r>
              <a:rPr lang="en-US" dirty="0" err="1"/>
              <a:t>tilata</a:t>
            </a:r>
            <a:r>
              <a:rPr lang="en-US" dirty="0"/>
              <a:t> “</a:t>
            </a:r>
            <a:r>
              <a:rPr lang="en-US" dirty="0" err="1"/>
              <a:t>sormisyötäviä</a:t>
            </a:r>
            <a:r>
              <a:rPr lang="en-US" dirty="0"/>
              <a:t>” </a:t>
            </a:r>
            <a:r>
              <a:rPr lang="en-US" dirty="0" err="1"/>
              <a:t>hintaan</a:t>
            </a:r>
            <a:r>
              <a:rPr lang="en-US" dirty="0"/>
              <a:t> 36,50 € (</a:t>
            </a:r>
            <a:r>
              <a:rPr lang="en-US" dirty="0" err="1"/>
              <a:t>yli</a:t>
            </a:r>
            <a:r>
              <a:rPr lang="en-US" dirty="0"/>
              <a:t> 150 </a:t>
            </a:r>
            <a:r>
              <a:rPr lang="en-US" dirty="0" err="1"/>
              <a:t>hlöä</a:t>
            </a:r>
            <a:r>
              <a:rPr lang="en-US" dirty="0"/>
              <a:t> 35 €)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 err="1"/>
              <a:t>Yhdistys</a:t>
            </a:r>
            <a:r>
              <a:rPr lang="en-US" u="sng" dirty="0"/>
              <a:t> </a:t>
            </a:r>
            <a:r>
              <a:rPr lang="en-US" u="sng" dirty="0" err="1"/>
              <a:t>hoitaa</a:t>
            </a:r>
            <a:r>
              <a:rPr lang="en-US" u="sng" dirty="0"/>
              <a:t> </a:t>
            </a:r>
            <a:r>
              <a:rPr lang="en-US" u="sng" dirty="0" err="1"/>
              <a:t>itse</a:t>
            </a:r>
            <a:r>
              <a:rPr lang="en-US" u="sng" dirty="0"/>
              <a:t> </a:t>
            </a:r>
            <a:r>
              <a:rPr lang="en-US" u="sng" dirty="0" err="1"/>
              <a:t>tilaukset</a:t>
            </a:r>
            <a:r>
              <a:rPr lang="en-US" u="sng" dirty="0"/>
              <a:t> </a:t>
            </a:r>
            <a:r>
              <a:rPr lang="en-US" u="sng" dirty="0" err="1"/>
              <a:t>yms</a:t>
            </a:r>
            <a:r>
              <a:rPr lang="en-US" u="sng" dirty="0"/>
              <a:t>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tarvittavat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yhteystiedot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saa</a:t>
            </a:r>
            <a:r>
              <a:rPr lang="en-US" dirty="0">
                <a:sym typeface="Wingdings" panose="05000000000000000000" pitchFamily="2" charset="2"/>
              </a:rPr>
              <a:t> Sami Hänninen, Pro </a:t>
            </a:r>
            <a:r>
              <a:rPr lang="en-US" dirty="0" err="1">
                <a:sym typeface="Wingdings" panose="05000000000000000000" pitchFamily="2" charset="2"/>
              </a:rPr>
              <a:t>Tampereen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aluetoimisto</a:t>
            </a:r>
            <a:endParaRPr 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60A297-8C93-477E-9D54-8F016ED3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Yhdistyksille </a:t>
            </a:r>
          </a:p>
        </p:txBody>
      </p:sp>
    </p:spTree>
    <p:extLst>
      <p:ext uri="{BB962C8B-B14F-4D97-AF65-F5344CB8AC3E}">
        <p14:creationId xmlns:p14="http://schemas.microsoft.com/office/powerpoint/2010/main" val="314359277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B696D90-BB77-4BAC-AC90-DA697E4F9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1010575"/>
            <a:ext cx="8183563" cy="564176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985F794-97A1-4DAE-85B3-22D02908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Buffet menu 1</a:t>
            </a:r>
          </a:p>
        </p:txBody>
      </p:sp>
    </p:spTree>
    <p:extLst>
      <p:ext uri="{BB962C8B-B14F-4D97-AF65-F5344CB8AC3E}">
        <p14:creationId xmlns:p14="http://schemas.microsoft.com/office/powerpoint/2010/main" val="152317038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PRO_2021">
  <a:themeElements>
    <a:clrScheme name="Pro2020">
      <a:dk1>
        <a:srgbClr val="333F48"/>
      </a:dk1>
      <a:lt1>
        <a:srgbClr val="FFFFFF"/>
      </a:lt1>
      <a:dk2>
        <a:srgbClr val="333333"/>
      </a:dk2>
      <a:lt2>
        <a:srgbClr val="EFEFEF"/>
      </a:lt2>
      <a:accent1>
        <a:srgbClr val="D51D59"/>
      </a:accent1>
      <a:accent2>
        <a:srgbClr val="2C93B0"/>
      </a:accent2>
      <a:accent3>
        <a:srgbClr val="43A59B"/>
      </a:accent3>
      <a:accent4>
        <a:srgbClr val="EFEFEF"/>
      </a:accent4>
      <a:accent5>
        <a:srgbClr val="A21543"/>
      </a:accent5>
      <a:accent6>
        <a:srgbClr val="35827A"/>
      </a:accent6>
      <a:hlink>
        <a:srgbClr val="2C93B0"/>
      </a:hlink>
      <a:folHlink>
        <a:srgbClr val="26809A"/>
      </a:folHlink>
    </a:clrScheme>
    <a:fontScheme name="Pro2020">
      <a:majorFont>
        <a:latin typeface="Libre Franklin ExtraBold"/>
        <a:ea typeface="ＭＳ Ｐゴシック"/>
        <a:cs typeface=""/>
      </a:majorFont>
      <a:minorFont>
        <a:latin typeface="Libre Franklin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8221" tIns="24110" rIns="48221" bIns="2411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482186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65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29" tIns="45715" rIns="91429" bIns="45715" numCol="1" anchor="ctr" anchorCtr="0" compatLnSpc="1">
        <a:prstTxWarp prst="textNoShape">
          <a:avLst/>
        </a:prstTxWarp>
        <a:spAutoFit/>
      </a:bodyPr>
      <a:lstStyle>
        <a:defPPr algn="r">
          <a:defRPr sz="2000" b="0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_2021" id="{95AAAC2F-3667-4CC6-A0BF-E1024A2CEB50}" vid="{5E5FFDEC-3EF6-437D-A892-99D00D8DB9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9362cb-ae83-4781-9168-bcbdaaf5af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C7C6601B152C4F98BB5687C98F5DF0" ma:contentTypeVersion="15" ma:contentTypeDescription="Luo uusi asiakirja." ma:contentTypeScope="" ma:versionID="efb253096207828fab60ca148ef86144">
  <xsd:schema xmlns:xsd="http://www.w3.org/2001/XMLSchema" xmlns:xs="http://www.w3.org/2001/XMLSchema" xmlns:p="http://schemas.microsoft.com/office/2006/metadata/properties" xmlns:ns3="baafd9cf-0926-4ae8-9c92-e5f14f6894f6" xmlns:ns4="289362cb-ae83-4781-9168-bcbdaaf5af52" targetNamespace="http://schemas.microsoft.com/office/2006/metadata/properties" ma:root="true" ma:fieldsID="b531cb28f083d8d21b73213a7547e881" ns3:_="" ns4:_="">
    <xsd:import namespace="baafd9cf-0926-4ae8-9c92-e5f14f6894f6"/>
    <xsd:import namespace="289362cb-ae83-4781-9168-bcbdaaf5af5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fd9cf-0926-4ae8-9c92-e5f14f6894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62cb-ae83-4781-9168-bcbdaaf5a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2379DF-176E-4AD5-A818-0B45A9DC78EE}">
  <ds:schemaRefs>
    <ds:schemaRef ds:uri="http://schemas.microsoft.com/office/2006/metadata/properties"/>
    <ds:schemaRef ds:uri="http://schemas.microsoft.com/office/infopath/2007/PartnerControls"/>
    <ds:schemaRef ds:uri="289362cb-ae83-4781-9168-bcbdaaf5af52"/>
  </ds:schemaRefs>
</ds:datastoreItem>
</file>

<file path=customXml/itemProps2.xml><?xml version="1.0" encoding="utf-8"?>
<ds:datastoreItem xmlns:ds="http://schemas.openxmlformats.org/officeDocument/2006/customXml" ds:itemID="{BC1E41CD-5070-4F55-8AF9-BAD7AC3599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621960-A6BB-4BD8-9378-B18E3017B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fd9cf-0926-4ae8-9c92-e5f14f6894f6"/>
    <ds:schemaRef ds:uri="289362cb-ae83-4781-9168-bcbdaaf5a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280</Words>
  <Application>Microsoft Office PowerPoint</Application>
  <PresentationFormat>Laajakuva</PresentationFormat>
  <Paragraphs>46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Calibri</vt:lpstr>
      <vt:lpstr>Impact</vt:lpstr>
      <vt:lpstr>Libre Franklin</vt:lpstr>
      <vt:lpstr>Libre Franklin ExtraBold</vt:lpstr>
      <vt:lpstr>Libre Franklin Medium</vt:lpstr>
      <vt:lpstr>Libre Franklin SemiBold</vt:lpstr>
      <vt:lpstr>PRO_2021</vt:lpstr>
      <vt:lpstr>Pirkanmaan pikkujoulut 17.11.2023</vt:lpstr>
      <vt:lpstr>Kenelle?</vt:lpstr>
      <vt:lpstr>Missä?</vt:lpstr>
      <vt:lpstr>PowerPoint-esitys</vt:lpstr>
      <vt:lpstr>PowerPoint-esitys</vt:lpstr>
      <vt:lpstr>Illan ohjelma</vt:lpstr>
      <vt:lpstr>Ilmoittautuminen ja omavastuuosuus</vt:lpstr>
      <vt:lpstr>Yhdistyksille </vt:lpstr>
      <vt:lpstr>Buffet menu 1</vt:lpstr>
      <vt:lpstr>Buffet menu 2</vt:lpstr>
      <vt:lpstr>Buffet menu 3</vt:lpstr>
      <vt:lpstr>”Sormisyötävät”</vt:lpstr>
      <vt:lpstr>Yhdistyksille lisää vaihtoehtoja </vt:lpstr>
      <vt:lpstr>Heräsikö kysymyksiä?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Pirkanmaan pikkujoulut 17.11.2023</dc:title>
  <dc:creator>Sami Hänninen</dc:creator>
  <cp:lastModifiedBy>Hannu Lahti</cp:lastModifiedBy>
  <cp:revision>4</cp:revision>
  <dcterms:created xsi:type="dcterms:W3CDTF">2023-05-09T11:18:21Z</dcterms:created>
  <dcterms:modified xsi:type="dcterms:W3CDTF">2023-06-01T19:53:16Z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0x010100E5C7C6601B152C4F98BB5687C98F5DF0</vt:lpwstr>
  </property>
</Properties>
</file>