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7"/>
  </p:notesMasterIdLst>
  <p:handoutMasterIdLst>
    <p:handoutMasterId r:id="rId8"/>
  </p:handoutMasterIdLst>
  <p:sldIdLst>
    <p:sldId id="333" r:id="rId5"/>
    <p:sldId id="334" r:id="rId6"/>
  </p:sldIdLst>
  <p:sldSz cx="12192000" cy="6858000"/>
  <p:notesSz cx="6858000" cy="9144000"/>
  <p:embeddedFontLst>
    <p:embeddedFont>
      <p:font typeface="Libre Franklin" panose="00000500000000000000" charset="0"/>
      <p:regular r:id="rId9"/>
      <p:bold r:id="rId10"/>
      <p:italic r:id="rId11"/>
      <p:boldItalic r:id="rId12"/>
    </p:embeddedFont>
    <p:embeddedFont>
      <p:font typeface="Libre Franklin SemiBold" panose="020B0604020202020204" charset="0"/>
      <p:bold r:id="rId13"/>
      <p:boldItalic r:id="rId14"/>
    </p:embeddedFont>
    <p:embeddedFont>
      <p:font typeface="Libre Franklin Medium" panose="00000600000000000000" charset="0"/>
      <p:regular r:id="rId15"/>
      <p:italic r:id="rId16"/>
    </p:embeddedFont>
    <p:embeddedFont>
      <p:font typeface="Libre Franklin ExtraBold" panose="00000900000000000000" charset="0"/>
      <p:bold r:id="rId17"/>
      <p:boldItalic r:id="rId18"/>
    </p:embeddedFont>
    <p:embeddedFont>
      <p:font typeface="Impact" panose="020B0806030902050204" pitchFamily="34" charset="0"/>
      <p:regular r:id="rId19"/>
    </p:embeddedFont>
    <p:embeddedFont>
      <p:font typeface="ＭＳ Ｐゴシック" panose="020B0600070205080204" pitchFamily="34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8F8F8"/>
    <a:srgbClr val="43A59B"/>
    <a:srgbClr val="EB9F07"/>
    <a:srgbClr val="60C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90FFB-A5FC-49F9-9A30-4679F6ECC5EE}" v="2" dt="2022-09-16T12:27:33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214" autoAdjust="0"/>
  </p:normalViewPr>
  <p:slideViewPr>
    <p:cSldViewPr snapToGrid="0">
      <p:cViewPr varScale="1">
        <p:scale>
          <a:sx n="76" d="100"/>
          <a:sy n="76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13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i Jokiranta" userId="47fd4c56-9fef-43be-abe4-1ef2e6b68ecb" providerId="ADAL" clId="{97C90FFB-A5FC-49F9-9A30-4679F6ECC5EE}"/>
    <pc:docChg chg="undo custSel addSld delSld modSld sldOrd">
      <pc:chgData name="Petri Jokiranta" userId="47fd4c56-9fef-43be-abe4-1ef2e6b68ecb" providerId="ADAL" clId="{97C90FFB-A5FC-49F9-9A30-4679F6ECC5EE}" dt="2022-09-19T07:58:38.598" v="87" actId="20577"/>
      <pc:docMkLst>
        <pc:docMk/>
      </pc:docMkLst>
      <pc:sldChg chg="modSp del mod">
        <pc:chgData name="Petri Jokiranta" userId="47fd4c56-9fef-43be-abe4-1ef2e6b68ecb" providerId="ADAL" clId="{97C90FFB-A5FC-49F9-9A30-4679F6ECC5EE}" dt="2022-09-16T12:35:29.559" v="26" actId="47"/>
        <pc:sldMkLst>
          <pc:docMk/>
          <pc:sldMk cId="3135517647" sldId="258"/>
        </pc:sldMkLst>
        <pc:graphicFrameChg chg="mod modGraphic">
          <ac:chgData name="Petri Jokiranta" userId="47fd4c56-9fef-43be-abe4-1ef2e6b68ecb" providerId="ADAL" clId="{97C90FFB-A5FC-49F9-9A30-4679F6ECC5EE}" dt="2022-09-16T12:35:17.118" v="25" actId="14100"/>
          <ac:graphicFrameMkLst>
            <pc:docMk/>
            <pc:sldMk cId="3135517647" sldId="258"/>
            <ac:graphicFrameMk id="4" creationId="{0DD8618B-863A-4467-9AB1-5472F261AC0B}"/>
          </ac:graphicFrameMkLst>
        </pc:graphicFrameChg>
      </pc:sldChg>
      <pc:sldChg chg="del">
        <pc:chgData name="Petri Jokiranta" userId="47fd4c56-9fef-43be-abe4-1ef2e6b68ecb" providerId="ADAL" clId="{97C90FFB-A5FC-49F9-9A30-4679F6ECC5EE}" dt="2022-09-16T12:34:54.116" v="21" actId="47"/>
        <pc:sldMkLst>
          <pc:docMk/>
          <pc:sldMk cId="3646944765" sldId="284"/>
        </pc:sldMkLst>
      </pc:sldChg>
      <pc:sldChg chg="del">
        <pc:chgData name="Petri Jokiranta" userId="47fd4c56-9fef-43be-abe4-1ef2e6b68ecb" providerId="ADAL" clId="{97C90FFB-A5FC-49F9-9A30-4679F6ECC5EE}" dt="2022-09-16T12:34:56.520" v="22" actId="47"/>
        <pc:sldMkLst>
          <pc:docMk/>
          <pc:sldMk cId="1406617627" sldId="285"/>
        </pc:sldMkLst>
      </pc:sldChg>
      <pc:sldChg chg="new del">
        <pc:chgData name="Petri Jokiranta" userId="47fd4c56-9fef-43be-abe4-1ef2e6b68ecb" providerId="ADAL" clId="{97C90FFB-A5FC-49F9-9A30-4679F6ECC5EE}" dt="2022-09-16T12:27:08.255" v="1" actId="47"/>
        <pc:sldMkLst>
          <pc:docMk/>
          <pc:sldMk cId="3290219894" sldId="286"/>
        </pc:sldMkLst>
      </pc:sldChg>
      <pc:sldChg chg="modSp mod ord modNotesTx">
        <pc:chgData name="Petri Jokiranta" userId="47fd4c56-9fef-43be-abe4-1ef2e6b68ecb" providerId="ADAL" clId="{97C90FFB-A5FC-49F9-9A30-4679F6ECC5EE}" dt="2022-09-16T12:37:45.043" v="81" actId="113"/>
        <pc:sldMkLst>
          <pc:docMk/>
          <pc:sldMk cId="2173107469" sldId="333"/>
        </pc:sldMkLst>
        <pc:graphicFrameChg chg="modGraphic">
          <ac:chgData name="Petri Jokiranta" userId="47fd4c56-9fef-43be-abe4-1ef2e6b68ecb" providerId="ADAL" clId="{97C90FFB-A5FC-49F9-9A30-4679F6ECC5EE}" dt="2022-09-16T12:33:39.355" v="20" actId="20577"/>
          <ac:graphicFrameMkLst>
            <pc:docMk/>
            <pc:sldMk cId="2173107469" sldId="333"/>
            <ac:graphicFrameMk id="4" creationId="{F97B5AA1-7F42-7B3A-BC8D-37D8CFF18A9D}"/>
          </ac:graphicFrameMkLst>
        </pc:graphicFrameChg>
      </pc:sldChg>
      <pc:sldChg chg="modSp add mod modNotesTx">
        <pc:chgData name="Petri Jokiranta" userId="47fd4c56-9fef-43be-abe4-1ef2e6b68ecb" providerId="ADAL" clId="{97C90FFB-A5FC-49F9-9A30-4679F6ECC5EE}" dt="2022-09-19T07:58:38.598" v="87" actId="20577"/>
        <pc:sldMkLst>
          <pc:docMk/>
          <pc:sldMk cId="1482807310" sldId="334"/>
        </pc:sldMkLst>
        <pc:graphicFrameChg chg="modGraphic">
          <ac:chgData name="Petri Jokiranta" userId="47fd4c56-9fef-43be-abe4-1ef2e6b68ecb" providerId="ADAL" clId="{97C90FFB-A5FC-49F9-9A30-4679F6ECC5EE}" dt="2022-09-19T07:58:38.598" v="87" actId="20577"/>
          <ac:graphicFrameMkLst>
            <pc:docMk/>
            <pc:sldMk cId="1482807310" sldId="334"/>
            <ac:graphicFrameMk id="4" creationId="{F97B5AA1-7F42-7B3A-BC8D-37D8CFF18A9D}"/>
          </ac:graphicFrameMkLst>
        </pc:graphicFrameChg>
      </pc:sldChg>
    </pc:docChg>
  </pc:docChgLst>
  <pc:docChgLst>
    <pc:chgData name="Petri Jokiranta" userId="47fd4c56-9fef-43be-abe4-1ef2e6b68ecb" providerId="ADAL" clId="{D2073C0A-A336-49C6-B591-2CAF3BEF4757}"/>
    <pc:docChg chg="addSld delSld modSld">
      <pc:chgData name="Petri Jokiranta" userId="47fd4c56-9fef-43be-abe4-1ef2e6b68ecb" providerId="ADAL" clId="{D2073C0A-A336-49C6-B591-2CAF3BEF4757}" dt="2022-06-17T06:44:29.181" v="210" actId="47"/>
      <pc:docMkLst>
        <pc:docMk/>
      </pc:docMkLst>
      <pc:sldChg chg="modSp mod">
        <pc:chgData name="Petri Jokiranta" userId="47fd4c56-9fef-43be-abe4-1ef2e6b68ecb" providerId="ADAL" clId="{D2073C0A-A336-49C6-B591-2CAF3BEF4757}" dt="2022-06-02T12:04:07.866" v="200" actId="403"/>
        <pc:sldMkLst>
          <pc:docMk/>
          <pc:sldMk cId="1406617627" sldId="285"/>
        </pc:sldMkLst>
        <pc:graphicFrameChg chg="mod modGraphic">
          <ac:chgData name="Petri Jokiranta" userId="47fd4c56-9fef-43be-abe4-1ef2e6b68ecb" providerId="ADAL" clId="{D2073C0A-A336-49C6-B591-2CAF3BEF4757}" dt="2022-06-02T12:04:07.866" v="200" actId="403"/>
          <ac:graphicFrameMkLst>
            <pc:docMk/>
            <pc:sldMk cId="1406617627" sldId="285"/>
            <ac:graphicFrameMk id="3" creationId="{583EAB0F-70D7-42A5-A4B2-4B4DF17A5C34}"/>
          </ac:graphicFrameMkLst>
        </pc:graphicFrameChg>
      </pc:sldChg>
      <pc:sldChg chg="modSp new del mod">
        <pc:chgData name="Petri Jokiranta" userId="47fd4c56-9fef-43be-abe4-1ef2e6b68ecb" providerId="ADAL" clId="{D2073C0A-A336-49C6-B591-2CAF3BEF4757}" dt="2022-06-17T06:44:29.181" v="210" actId="47"/>
        <pc:sldMkLst>
          <pc:docMk/>
          <pc:sldMk cId="1865388739" sldId="286"/>
        </pc:sldMkLst>
        <pc:spChg chg="mod">
          <ac:chgData name="Petri Jokiranta" userId="47fd4c56-9fef-43be-abe4-1ef2e6b68ecb" providerId="ADAL" clId="{D2073C0A-A336-49C6-B591-2CAF3BEF4757}" dt="2022-06-17T06:39:05.169" v="209" actId="207"/>
          <ac:spMkLst>
            <pc:docMk/>
            <pc:sldMk cId="1865388739" sldId="286"/>
            <ac:spMk id="2" creationId="{98653EF0-4F07-8ED8-76C8-02A5CC284AB1}"/>
          </ac:spMkLst>
        </pc:spChg>
      </pc:sldChg>
      <pc:sldChg chg="add del">
        <pc:chgData name="Petri Jokiranta" userId="47fd4c56-9fef-43be-abe4-1ef2e6b68ecb" providerId="ADAL" clId="{D2073C0A-A336-49C6-B591-2CAF3BEF4757}" dt="2022-06-02T11:54:57.930" v="1" actId="47"/>
        <pc:sldMkLst>
          <pc:docMk/>
          <pc:sldMk cId="3948813885" sldId="28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6CFF9914-C86D-47E6-BFED-892D3B9588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0E126DE-00F0-418E-9126-3EE2F43DC0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97C05-5F90-4E3D-860B-4D616E5B89F6}" type="datetimeFigureOut">
              <a:rPr lang="fi-FI" smtClean="0"/>
              <a:t>2.12.2022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92A6D68-983F-4E66-8856-D29ACAE3EB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88D8E2C-2EF2-4F32-9CA8-6191B1FBA4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5EBD7-7BC6-48A3-856F-BA43AD8214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6922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143DF-19C9-4FDB-B135-9BB6FE63CD25}" type="datetimeFigureOut">
              <a:rPr lang="fi-FI" smtClean="0"/>
              <a:t>2.12.2022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B86C0-A4A9-4486-8318-9B1844CF5B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640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/>
              <a:t>HUOM !! Tarkista TES-asiat alakohtaisesti 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Prolaisen</a:t>
            </a:r>
            <a:r>
              <a:rPr lang="fi-FI" dirty="0"/>
              <a:t> keskipalkka noin 3500eur / kk.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49 EURON LEIKKURI VASTAAN PALKASSA 3920 eur / kk.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Kaikkien selkeiden rahanarvoisten vähennysten jälkeen alle 7eur kuukaudessa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TESsiä</a:t>
            </a:r>
            <a:r>
              <a:rPr lang="fi-FI" dirty="0"/>
              <a:t> ja sen sisältämiä ”euroja” vaikea arvottaa mutta ilman jäseniä ei olisi liittoa eikä </a:t>
            </a:r>
            <a:r>
              <a:rPr lang="fi-FI" dirty="0" err="1"/>
              <a:t>TESsejä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AB2E5-C580-4D36-BB06-AE41633ADF84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249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/>
              <a:t>HUOM !! </a:t>
            </a:r>
            <a:r>
              <a:rPr lang="fi-FI" b="1"/>
              <a:t>Tarkista TES-asiat alakohtaisesti 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Prolaisen</a:t>
            </a:r>
            <a:r>
              <a:rPr lang="fi-FI" dirty="0"/>
              <a:t> keskipalkka noin 3500eur / kk.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49 EURON LEIKKURI VASTAAN PALKASSA 3920 eur / kk.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Kaikkien selkeiden rahanarvoisten vähennysten jälkeen alle 7eur kuukaudessa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TESsiä</a:t>
            </a:r>
            <a:r>
              <a:rPr lang="fi-FI" dirty="0"/>
              <a:t> ja sen sisältämiä ”euroja” vaikea arvottaa mutta ilman jäseniä ei olisi liittoa eikä </a:t>
            </a:r>
            <a:r>
              <a:rPr lang="fi-FI" dirty="0" err="1"/>
              <a:t>TESsejä</a:t>
            </a:r>
            <a:r>
              <a:rPr lang="fi-FI" dirty="0"/>
              <a:t>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AB2E5-C580-4D36-BB06-AE41633ADF8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435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image" Target="../media/image7.svg"/><Relationship Id="rId15" Type="http://schemas.microsoft.com/office/2007/relationships/hdphoto" Target="../media/hdphoto2.wdp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Esityksen 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1190627" y="3226282"/>
            <a:ext cx="9810751" cy="19707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aseline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fi-FI" sz="4219" dirty="0"/>
              <a:t>Esityksen otsikko</a:t>
            </a:r>
            <a:endParaRPr sz="4219" dirty="0"/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1190627" y="5197079"/>
            <a:ext cx="9810751" cy="9104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821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 sz="1477" b="1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defRPr>
            </a:lvl1pPr>
            <a:lvl2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2pPr>
            <a:lvl3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3pPr>
            <a:lvl4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4pPr>
            <a:lvl5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lang="fi-FI" sz="1688"/>
              <a:t>Lisäotsikko, Esittäjä ja 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182084076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tekstiä_luettelo_infol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4076700" y="250169"/>
            <a:ext cx="72009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76699" y="2057402"/>
            <a:ext cx="7200899" cy="4139803"/>
          </a:xfrm>
        </p:spPr>
        <p:txBody>
          <a:bodyPr anchor="t">
            <a:normAutofit/>
          </a:bodyPr>
          <a:lstStyle>
            <a:lvl1pPr marL="447675" indent="-447675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10" name="Tekstin paikkamerkki 21">
            <a:extLst>
              <a:ext uri="{FF2B5EF4-FFF2-40B4-BE49-F238E27FC236}">
                <a16:creationId xmlns:a16="http://schemas.microsoft.com/office/drawing/2014/main" id="{1AD18CCA-C041-481A-B10E-316F3E530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2810" y="475468"/>
            <a:ext cx="3286547" cy="954088"/>
          </a:xfrm>
          <a:custGeom>
            <a:avLst/>
            <a:gdLst>
              <a:gd name="connsiteX0" fmla="*/ 160840 w 5052052"/>
              <a:gd name="connsiteY0" fmla="*/ 0 h 954088"/>
              <a:gd name="connsiteX1" fmla="*/ 4893034 w 5052052"/>
              <a:gd name="connsiteY1" fmla="*/ 0 h 954088"/>
              <a:gd name="connsiteX2" fmla="*/ 5052052 w 5052052"/>
              <a:gd name="connsiteY2" fmla="*/ 159018 h 954088"/>
              <a:gd name="connsiteX3" fmla="*/ 5052052 w 5052052"/>
              <a:gd name="connsiteY3" fmla="*/ 795070 h 954088"/>
              <a:gd name="connsiteX4" fmla="*/ 5049330 w 5052052"/>
              <a:gd name="connsiteY4" fmla="*/ 808553 h 954088"/>
              <a:gd name="connsiteX5" fmla="*/ 5049330 w 5052052"/>
              <a:gd name="connsiteY5" fmla="*/ 954088 h 954088"/>
              <a:gd name="connsiteX6" fmla="*/ 4893034 w 5052052"/>
              <a:gd name="connsiteY6" fmla="*/ 954088 h 954088"/>
              <a:gd name="connsiteX7" fmla="*/ 160840 w 5052052"/>
              <a:gd name="connsiteY7" fmla="*/ 954088 h 954088"/>
              <a:gd name="connsiteX8" fmla="*/ 0 w 5052052"/>
              <a:gd name="connsiteY8" fmla="*/ 954088 h 954088"/>
              <a:gd name="connsiteX9" fmla="*/ 0 w 5052052"/>
              <a:gd name="connsiteY9" fmla="*/ 233273 h 954088"/>
              <a:gd name="connsiteX10" fmla="*/ 1822 w 5052052"/>
              <a:gd name="connsiteY10" fmla="*/ 233273 h 954088"/>
              <a:gd name="connsiteX11" fmla="*/ 1822 w 5052052"/>
              <a:gd name="connsiteY11" fmla="*/ 159018 h 954088"/>
              <a:gd name="connsiteX12" fmla="*/ 160840 w 5052052"/>
              <a:gd name="connsiteY12" fmla="*/ 0 h 9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52052" h="954088">
                <a:moveTo>
                  <a:pt x="160840" y="0"/>
                </a:moveTo>
                <a:lnTo>
                  <a:pt x="4893034" y="0"/>
                </a:lnTo>
                <a:cubicBezTo>
                  <a:pt x="4980857" y="0"/>
                  <a:pt x="5052052" y="71195"/>
                  <a:pt x="5052052" y="159018"/>
                </a:cubicBezTo>
                <a:lnTo>
                  <a:pt x="5052052" y="795070"/>
                </a:lnTo>
                <a:lnTo>
                  <a:pt x="5049330" y="808553"/>
                </a:lnTo>
                <a:lnTo>
                  <a:pt x="5049330" y="954088"/>
                </a:lnTo>
                <a:lnTo>
                  <a:pt x="4893034" y="954088"/>
                </a:lnTo>
                <a:lnTo>
                  <a:pt x="160840" y="954088"/>
                </a:lnTo>
                <a:lnTo>
                  <a:pt x="0" y="95408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cubicBezTo>
                  <a:pt x="1822" y="71195"/>
                  <a:pt x="73017" y="0"/>
                  <a:pt x="1608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 sz="1875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2DEFF288-9567-4B21-8376-38FE806CB8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3398" y="1429556"/>
            <a:ext cx="3285959" cy="5043420"/>
          </a:xfrm>
          <a:custGeom>
            <a:avLst/>
            <a:gdLst>
              <a:gd name="connsiteX0" fmla="*/ 0 w 5051148"/>
              <a:gd name="connsiteY0" fmla="*/ 0 h 3519063"/>
              <a:gd name="connsiteX1" fmla="*/ 5049330 w 5051148"/>
              <a:gd name="connsiteY1" fmla="*/ 0 h 3519063"/>
              <a:gd name="connsiteX2" fmla="*/ 5049330 w 5051148"/>
              <a:gd name="connsiteY2" fmla="*/ 536173 h 3519063"/>
              <a:gd name="connsiteX3" fmla="*/ 5051148 w 5051148"/>
              <a:gd name="connsiteY3" fmla="*/ 554207 h 3519063"/>
              <a:gd name="connsiteX4" fmla="*/ 5051148 w 5051148"/>
              <a:gd name="connsiteY4" fmla="*/ 2730200 h 3519063"/>
              <a:gd name="connsiteX5" fmla="*/ 5051138 w 5051148"/>
              <a:gd name="connsiteY5" fmla="*/ 2730299 h 3519063"/>
              <a:gd name="connsiteX6" fmla="*/ 5051138 w 5051148"/>
              <a:gd name="connsiteY6" fmla="*/ 3355812 h 3519063"/>
              <a:gd name="connsiteX7" fmla="*/ 4887887 w 5051148"/>
              <a:gd name="connsiteY7" fmla="*/ 3519063 h 3519063"/>
              <a:gd name="connsiteX8" fmla="*/ 165065 w 5051148"/>
              <a:gd name="connsiteY8" fmla="*/ 3519063 h 3519063"/>
              <a:gd name="connsiteX9" fmla="*/ 1814 w 5051148"/>
              <a:gd name="connsiteY9" fmla="*/ 3355812 h 3519063"/>
              <a:gd name="connsiteX10" fmla="*/ 1814 w 5051148"/>
              <a:gd name="connsiteY10" fmla="*/ 2702826 h 3519063"/>
              <a:gd name="connsiteX11" fmla="*/ 1824 w 5051148"/>
              <a:gd name="connsiteY11" fmla="*/ 2702777 h 3519063"/>
              <a:gd name="connsiteX12" fmla="*/ 1824 w 5051148"/>
              <a:gd name="connsiteY12" fmla="*/ 1720850 h 3519063"/>
              <a:gd name="connsiteX13" fmla="*/ 0 w 5051148"/>
              <a:gd name="connsiteY13" fmla="*/ 1720850 h 35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1148" h="3519063">
                <a:moveTo>
                  <a:pt x="0" y="0"/>
                </a:moveTo>
                <a:lnTo>
                  <a:pt x="5049330" y="0"/>
                </a:lnTo>
                <a:lnTo>
                  <a:pt x="5049330" y="536173"/>
                </a:lnTo>
                <a:lnTo>
                  <a:pt x="5051148" y="554207"/>
                </a:lnTo>
                <a:lnTo>
                  <a:pt x="5051148" y="2730200"/>
                </a:lnTo>
                <a:lnTo>
                  <a:pt x="5051138" y="2730299"/>
                </a:lnTo>
                <a:lnTo>
                  <a:pt x="5051138" y="3355812"/>
                </a:lnTo>
                <a:cubicBezTo>
                  <a:pt x="5051138" y="3445973"/>
                  <a:pt x="4978048" y="3519063"/>
                  <a:pt x="4887887" y="3519063"/>
                </a:cubicBezTo>
                <a:lnTo>
                  <a:pt x="165065" y="3519063"/>
                </a:lnTo>
                <a:cubicBezTo>
                  <a:pt x="74904" y="3519063"/>
                  <a:pt x="1814" y="3445973"/>
                  <a:pt x="1814" y="3355812"/>
                </a:cubicBezTo>
                <a:lnTo>
                  <a:pt x="1814" y="2702826"/>
                </a:lnTo>
                <a:lnTo>
                  <a:pt x="1824" y="2702777"/>
                </a:lnTo>
                <a:lnTo>
                  <a:pt x="1824" y="1720850"/>
                </a:lnTo>
                <a:lnTo>
                  <a:pt x="0" y="17208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CB4A3E9-50FF-47E5-806A-8104C308D838}"/>
              </a:ext>
            </a:extLst>
          </p:cNvPr>
          <p:cNvCxnSpPr/>
          <p:nvPr userDrawn="1"/>
        </p:nvCxnSpPr>
        <p:spPr bwMode="auto">
          <a:xfrm>
            <a:off x="981075" y="1429556"/>
            <a:ext cx="221932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5672459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alare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3"/>
            <a:ext cx="10363200" cy="3721096"/>
          </a:xfrm>
        </p:spPr>
        <p:txBody>
          <a:bodyPr bIns="360000" anchor="ctr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09792A0B-32C0-4B56-BA6A-30CA3EC0E5D1}"/>
              </a:ext>
            </a:extLst>
          </p:cNvPr>
          <p:cNvSpPr/>
          <p:nvPr userDrawn="1"/>
        </p:nvSpPr>
        <p:spPr bwMode="auto">
          <a:xfrm>
            <a:off x="0" y="5778500"/>
            <a:ext cx="12191999" cy="1079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01D7462B-626E-4CFD-A67B-72C4A0AB184A}"/>
              </a:ext>
            </a:extLst>
          </p:cNvPr>
          <p:cNvSpPr/>
          <p:nvPr userDrawn="1"/>
        </p:nvSpPr>
        <p:spPr bwMode="auto">
          <a:xfrm>
            <a:off x="1" y="5783870"/>
            <a:ext cx="3581399" cy="1074129"/>
          </a:xfrm>
          <a:custGeom>
            <a:avLst/>
            <a:gdLst>
              <a:gd name="connsiteX0" fmla="*/ 0 w 7075577"/>
              <a:gd name="connsiteY0" fmla="*/ 0 h 2122098"/>
              <a:gd name="connsiteX1" fmla="*/ 7075577 w 7075577"/>
              <a:gd name="connsiteY1" fmla="*/ 0 h 2122098"/>
              <a:gd name="connsiteX2" fmla="*/ 6929329 w 7075577"/>
              <a:gd name="connsiteY2" fmla="*/ 240730 h 2122098"/>
              <a:gd name="connsiteX3" fmla="*/ 3390900 w 7075577"/>
              <a:gd name="connsiteY3" fmla="*/ 2122098 h 2122098"/>
              <a:gd name="connsiteX4" fmla="*/ 98121 w 7075577"/>
              <a:gd name="connsiteY4" fmla="*/ 569234 h 2122098"/>
              <a:gd name="connsiteX5" fmla="*/ 0 w 7075577"/>
              <a:gd name="connsiteY5" fmla="*/ 438018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577" h="2122098">
                <a:moveTo>
                  <a:pt x="0" y="0"/>
                </a:moveTo>
                <a:lnTo>
                  <a:pt x="7075577" y="0"/>
                </a:lnTo>
                <a:lnTo>
                  <a:pt x="6929329" y="240730"/>
                </a:lnTo>
                <a:cubicBezTo>
                  <a:pt x="6162483" y="1375813"/>
                  <a:pt x="4863843" y="2122098"/>
                  <a:pt x="3390900" y="2122098"/>
                </a:cubicBezTo>
                <a:cubicBezTo>
                  <a:pt x="2065251" y="2122098"/>
                  <a:pt x="880789" y="1517607"/>
                  <a:pt x="98121" y="569234"/>
                </a:cubicBezTo>
                <a:lnTo>
                  <a:pt x="0" y="438018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8449E82C-0124-4E48-87FD-0C95B3170E78}"/>
              </a:ext>
            </a:extLst>
          </p:cNvPr>
          <p:cNvSpPr/>
          <p:nvPr userDrawn="1"/>
        </p:nvSpPr>
        <p:spPr bwMode="auto">
          <a:xfrm>
            <a:off x="4574784" y="5772150"/>
            <a:ext cx="1601788" cy="1079500"/>
          </a:xfrm>
          <a:custGeom>
            <a:avLst/>
            <a:gdLst>
              <a:gd name="connsiteX0" fmla="*/ 1026722 w 3148820"/>
              <a:gd name="connsiteY0" fmla="*/ 0 h 2122098"/>
              <a:gd name="connsiteX1" fmla="*/ 1061049 w 3148820"/>
              <a:gd name="connsiteY1" fmla="*/ 0 h 2122098"/>
              <a:gd name="connsiteX2" fmla="*/ 3148820 w 3148820"/>
              <a:gd name="connsiteY2" fmla="*/ 0 h 2122098"/>
              <a:gd name="connsiteX3" fmla="*/ 3148820 w 3148820"/>
              <a:gd name="connsiteY3" fmla="*/ 2122098 h 2122098"/>
              <a:gd name="connsiteX4" fmla="*/ 1061049 w 3148820"/>
              <a:gd name="connsiteY4" fmla="*/ 2122098 h 2122098"/>
              <a:gd name="connsiteX5" fmla="*/ 1026722 w 3148820"/>
              <a:gd name="connsiteY5" fmla="*/ 2122098 h 2122098"/>
              <a:gd name="connsiteX6" fmla="*/ 1026722 w 3148820"/>
              <a:gd name="connsiteY6" fmla="*/ 2120365 h 2122098"/>
              <a:gd name="connsiteX7" fmla="*/ 952563 w 3148820"/>
              <a:gd name="connsiteY7" fmla="*/ 2116620 h 2122098"/>
              <a:gd name="connsiteX8" fmla="*/ 0 w 3148820"/>
              <a:gd name="connsiteY8" fmla="*/ 1061049 h 2122098"/>
              <a:gd name="connsiteX9" fmla="*/ 952563 w 3148820"/>
              <a:gd name="connsiteY9" fmla="*/ 5478 h 2122098"/>
              <a:gd name="connsiteX10" fmla="*/ 1026722 w 3148820"/>
              <a:gd name="connsiteY10" fmla="*/ 1734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8820" h="2122098">
                <a:moveTo>
                  <a:pt x="1026722" y="0"/>
                </a:moveTo>
                <a:lnTo>
                  <a:pt x="1061049" y="0"/>
                </a:lnTo>
                <a:lnTo>
                  <a:pt x="3148820" y="0"/>
                </a:lnTo>
                <a:lnTo>
                  <a:pt x="3148820" y="2122098"/>
                </a:lnTo>
                <a:lnTo>
                  <a:pt x="1061049" y="2122098"/>
                </a:lnTo>
                <a:lnTo>
                  <a:pt x="1026722" y="2122098"/>
                </a:lnTo>
                <a:lnTo>
                  <a:pt x="1026722" y="2120365"/>
                </a:lnTo>
                <a:lnTo>
                  <a:pt x="952563" y="2116620"/>
                </a:lnTo>
                <a:cubicBezTo>
                  <a:pt x="417523" y="2062284"/>
                  <a:pt x="0" y="1610425"/>
                  <a:pt x="0" y="1061049"/>
                </a:cubicBezTo>
                <a:cubicBezTo>
                  <a:pt x="0" y="511673"/>
                  <a:pt x="417523" y="59815"/>
                  <a:pt x="952563" y="5478"/>
                </a:cubicBezTo>
                <a:lnTo>
                  <a:pt x="1026722" y="173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E4D0CA7C-BB23-48D0-AA0A-88ABCA8264E2}"/>
              </a:ext>
            </a:extLst>
          </p:cNvPr>
          <p:cNvSpPr/>
          <p:nvPr userDrawn="1"/>
        </p:nvSpPr>
        <p:spPr bwMode="auto">
          <a:xfrm rot="5400000">
            <a:off x="6171794" y="5776929"/>
            <a:ext cx="1079501" cy="1069945"/>
          </a:xfrm>
          <a:custGeom>
            <a:avLst/>
            <a:gdLst>
              <a:gd name="connsiteX0" fmla="*/ 1625928 w 1689302"/>
              <a:gd name="connsiteY0" fmla="*/ 0 h 1662586"/>
              <a:gd name="connsiteX1" fmla="*/ 1689302 w 1689302"/>
              <a:gd name="connsiteY1" fmla="*/ 3200 h 1662586"/>
              <a:gd name="connsiteX2" fmla="*/ 1689302 w 1689302"/>
              <a:gd name="connsiteY2" fmla="*/ 1662586 h 1662586"/>
              <a:gd name="connsiteX3" fmla="*/ 1851 w 1689302"/>
              <a:gd name="connsiteY3" fmla="*/ 1662586 h 1662586"/>
              <a:gd name="connsiteX4" fmla="*/ 0 w 1689302"/>
              <a:gd name="connsiteY4" fmla="*/ 1625928 h 1662586"/>
              <a:gd name="connsiteX5" fmla="*/ 1625928 w 1689302"/>
              <a:gd name="connsiteY5" fmla="*/ 0 h 16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9302" h="1662586">
                <a:moveTo>
                  <a:pt x="1625928" y="0"/>
                </a:moveTo>
                <a:lnTo>
                  <a:pt x="1689302" y="3200"/>
                </a:lnTo>
                <a:lnTo>
                  <a:pt x="1689302" y="1662586"/>
                </a:lnTo>
                <a:lnTo>
                  <a:pt x="1851" y="1662586"/>
                </a:lnTo>
                <a:lnTo>
                  <a:pt x="0" y="1625928"/>
                </a:lnTo>
                <a:cubicBezTo>
                  <a:pt x="0" y="727953"/>
                  <a:pt x="727953" y="0"/>
                  <a:pt x="162592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685AA17E-8998-4F9B-96BE-AAF5B26F8194}"/>
              </a:ext>
            </a:extLst>
          </p:cNvPr>
          <p:cNvSpPr/>
          <p:nvPr userDrawn="1"/>
        </p:nvSpPr>
        <p:spPr bwMode="auto">
          <a:xfrm flipH="1" flipV="1">
            <a:off x="7322349" y="5397500"/>
            <a:ext cx="4869651" cy="1460500"/>
          </a:xfrm>
          <a:custGeom>
            <a:avLst/>
            <a:gdLst>
              <a:gd name="connsiteX0" fmla="*/ 0 w 7075577"/>
              <a:gd name="connsiteY0" fmla="*/ 0 h 2122098"/>
              <a:gd name="connsiteX1" fmla="*/ 7075577 w 7075577"/>
              <a:gd name="connsiteY1" fmla="*/ 0 h 2122098"/>
              <a:gd name="connsiteX2" fmla="*/ 6929329 w 7075577"/>
              <a:gd name="connsiteY2" fmla="*/ 240730 h 2122098"/>
              <a:gd name="connsiteX3" fmla="*/ 3390900 w 7075577"/>
              <a:gd name="connsiteY3" fmla="*/ 2122098 h 2122098"/>
              <a:gd name="connsiteX4" fmla="*/ 98121 w 7075577"/>
              <a:gd name="connsiteY4" fmla="*/ 569234 h 2122098"/>
              <a:gd name="connsiteX5" fmla="*/ 0 w 7075577"/>
              <a:gd name="connsiteY5" fmla="*/ 438018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577" h="2122098">
                <a:moveTo>
                  <a:pt x="0" y="0"/>
                </a:moveTo>
                <a:lnTo>
                  <a:pt x="7075577" y="0"/>
                </a:lnTo>
                <a:lnTo>
                  <a:pt x="6929329" y="240730"/>
                </a:lnTo>
                <a:cubicBezTo>
                  <a:pt x="6162483" y="1375813"/>
                  <a:pt x="4863843" y="2122098"/>
                  <a:pt x="3390900" y="2122098"/>
                </a:cubicBezTo>
                <a:cubicBezTo>
                  <a:pt x="2065251" y="2122098"/>
                  <a:pt x="880789" y="1517607"/>
                  <a:pt x="98121" y="569234"/>
                </a:cubicBezTo>
                <a:lnTo>
                  <a:pt x="0" y="438018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5" name="Kuva 14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00550E0C-1E88-4ABD-BCB5-1FA63E00B2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28906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, kuva ja tekstiä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762624" y="2057402"/>
            <a:ext cx="5514975" cy="4139803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416"/>
              </a:spcAft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6F1A9822-ADE6-4C5C-9C7A-5996CF80E4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" y="2057400"/>
            <a:ext cx="4143375" cy="4143375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55379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_Otsikko, kuva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5802284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8E837A-0324-451C-8C4B-6B755F00C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057400"/>
            <a:ext cx="5802284" cy="4549775"/>
          </a:xfrm>
        </p:spPr>
        <p:txBody>
          <a:bodyPr anchor="ctr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8019F8FC-DA7F-49E0-951A-E076AC0057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24826" y="0"/>
            <a:ext cx="3408362" cy="519541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Klikkaa ja lisää kuva</a:t>
            </a:r>
          </a:p>
        </p:txBody>
      </p:sp>
      <p:sp>
        <p:nvSpPr>
          <p:cNvPr id="18" name="Vapaamuotoinen: Muoto 17">
            <a:extLst>
              <a:ext uri="{FF2B5EF4-FFF2-40B4-BE49-F238E27FC236}">
                <a16:creationId xmlns:a16="http://schemas.microsoft.com/office/drawing/2014/main" id="{95CF51CA-F0D8-4A69-83AB-5224CFC67009}"/>
              </a:ext>
            </a:extLst>
          </p:cNvPr>
          <p:cNvSpPr/>
          <p:nvPr userDrawn="1"/>
        </p:nvSpPr>
        <p:spPr bwMode="auto">
          <a:xfrm>
            <a:off x="9733189" y="-762"/>
            <a:ext cx="2181307" cy="6858762"/>
          </a:xfrm>
          <a:custGeom>
            <a:avLst/>
            <a:gdLst>
              <a:gd name="connsiteX0" fmla="*/ 0 w 2153921"/>
              <a:gd name="connsiteY0" fmla="*/ 0 h 6772651"/>
              <a:gd name="connsiteX1" fmla="*/ 194121 w 2153921"/>
              <a:gd name="connsiteY1" fmla="*/ 93513 h 6772651"/>
              <a:gd name="connsiteX2" fmla="*/ 2153921 w 2153921"/>
              <a:gd name="connsiteY2" fmla="*/ 3386325 h 6772651"/>
              <a:gd name="connsiteX3" fmla="*/ 194121 w 2153921"/>
              <a:gd name="connsiteY3" fmla="*/ 6679138 h 6772651"/>
              <a:gd name="connsiteX4" fmla="*/ 0 w 2153921"/>
              <a:gd name="connsiteY4" fmla="*/ 6772651 h 677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921" h="6772651">
                <a:moveTo>
                  <a:pt x="0" y="0"/>
                </a:moveTo>
                <a:lnTo>
                  <a:pt x="194121" y="93513"/>
                </a:lnTo>
                <a:cubicBezTo>
                  <a:pt x="1361466" y="727653"/>
                  <a:pt x="2153921" y="1964445"/>
                  <a:pt x="2153921" y="3386325"/>
                </a:cubicBezTo>
                <a:cubicBezTo>
                  <a:pt x="2153921" y="4808205"/>
                  <a:pt x="1361466" y="6044998"/>
                  <a:pt x="194121" y="6679138"/>
                </a:cubicBezTo>
                <a:lnTo>
                  <a:pt x="0" y="6772651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7A2B812C-0674-4F76-94A5-A5D9BFF45D8C}"/>
              </a:ext>
            </a:extLst>
          </p:cNvPr>
          <p:cNvSpPr/>
          <p:nvPr userDrawn="1"/>
        </p:nvSpPr>
        <p:spPr bwMode="auto">
          <a:xfrm>
            <a:off x="6324797" y="5195414"/>
            <a:ext cx="3408391" cy="166258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" name="Vapaamuotoinen: Muoto 25">
            <a:extLst>
              <a:ext uri="{FF2B5EF4-FFF2-40B4-BE49-F238E27FC236}">
                <a16:creationId xmlns:a16="http://schemas.microsoft.com/office/drawing/2014/main" id="{941DE86C-6ACD-466D-8F4A-1D268282A0A7}"/>
              </a:ext>
            </a:extLst>
          </p:cNvPr>
          <p:cNvSpPr/>
          <p:nvPr userDrawn="1"/>
        </p:nvSpPr>
        <p:spPr bwMode="auto">
          <a:xfrm>
            <a:off x="4635494" y="5195414"/>
            <a:ext cx="1689302" cy="1662586"/>
          </a:xfrm>
          <a:custGeom>
            <a:avLst/>
            <a:gdLst>
              <a:gd name="connsiteX0" fmla="*/ 1625928 w 1689302"/>
              <a:gd name="connsiteY0" fmla="*/ 0 h 1662586"/>
              <a:gd name="connsiteX1" fmla="*/ 1689302 w 1689302"/>
              <a:gd name="connsiteY1" fmla="*/ 3200 h 1662586"/>
              <a:gd name="connsiteX2" fmla="*/ 1689302 w 1689302"/>
              <a:gd name="connsiteY2" fmla="*/ 1662586 h 1662586"/>
              <a:gd name="connsiteX3" fmla="*/ 1851 w 1689302"/>
              <a:gd name="connsiteY3" fmla="*/ 1662586 h 1662586"/>
              <a:gd name="connsiteX4" fmla="*/ 0 w 1689302"/>
              <a:gd name="connsiteY4" fmla="*/ 1625928 h 1662586"/>
              <a:gd name="connsiteX5" fmla="*/ 1625928 w 1689302"/>
              <a:gd name="connsiteY5" fmla="*/ 0 h 16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9302" h="1662586">
                <a:moveTo>
                  <a:pt x="1625928" y="0"/>
                </a:moveTo>
                <a:lnTo>
                  <a:pt x="1689302" y="3200"/>
                </a:lnTo>
                <a:lnTo>
                  <a:pt x="1689302" y="1662586"/>
                </a:lnTo>
                <a:lnTo>
                  <a:pt x="1851" y="1662586"/>
                </a:lnTo>
                <a:lnTo>
                  <a:pt x="0" y="1625928"/>
                </a:lnTo>
                <a:cubicBezTo>
                  <a:pt x="0" y="727953"/>
                  <a:pt x="727953" y="0"/>
                  <a:pt x="162592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789897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, kuvia ja tekstiä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0C1E88D7-552B-48FD-934A-A3B8378FF8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7919" y="4072667"/>
            <a:ext cx="5202555" cy="2785332"/>
          </a:xfrm>
          <a:custGeom>
            <a:avLst/>
            <a:gdLst>
              <a:gd name="connsiteX0" fmla="*/ 2610593 w 5221186"/>
              <a:gd name="connsiteY0" fmla="*/ 0 h 2795306"/>
              <a:gd name="connsiteX1" fmla="*/ 5221186 w 5221186"/>
              <a:gd name="connsiteY1" fmla="*/ 2610593 h 2795306"/>
              <a:gd name="connsiteX2" fmla="*/ 5211859 w 5221186"/>
              <a:gd name="connsiteY2" fmla="*/ 2795306 h 2795306"/>
              <a:gd name="connsiteX3" fmla="*/ 9328 w 5221186"/>
              <a:gd name="connsiteY3" fmla="*/ 2795306 h 2795306"/>
              <a:gd name="connsiteX4" fmla="*/ 0 w 5221186"/>
              <a:gd name="connsiteY4" fmla="*/ 2610593 h 2795306"/>
              <a:gd name="connsiteX5" fmla="*/ 2610593 w 5221186"/>
              <a:gd name="connsiteY5" fmla="*/ 0 h 279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1186" h="2795306">
                <a:moveTo>
                  <a:pt x="2610593" y="0"/>
                </a:moveTo>
                <a:cubicBezTo>
                  <a:pt x="4052384" y="0"/>
                  <a:pt x="5221186" y="1168802"/>
                  <a:pt x="5221186" y="2610593"/>
                </a:cubicBezTo>
                <a:lnTo>
                  <a:pt x="5211859" y="2795306"/>
                </a:lnTo>
                <a:lnTo>
                  <a:pt x="9328" y="2795306"/>
                </a:lnTo>
                <a:lnTo>
                  <a:pt x="0" y="2610593"/>
                </a:lnTo>
                <a:cubicBezTo>
                  <a:pt x="0" y="1168802"/>
                  <a:pt x="1168802" y="0"/>
                  <a:pt x="261059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endParaRPr lang="fi-FI"/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5802284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8E837A-0324-451C-8C4B-6B755F00C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057400"/>
            <a:ext cx="5802284" cy="4549775"/>
          </a:xfrm>
        </p:spPr>
        <p:txBody>
          <a:bodyPr anchor="ctr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8019F8FC-DA7F-49E0-951A-E076AC0057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9576" y="-1"/>
            <a:ext cx="3498986" cy="406902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Klikkaa ja lisää kuva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7A2B812C-0674-4F76-94A5-A5D9BFF45D8C}"/>
              </a:ext>
            </a:extLst>
          </p:cNvPr>
          <p:cNvSpPr/>
          <p:nvPr userDrawn="1"/>
        </p:nvSpPr>
        <p:spPr bwMode="auto">
          <a:xfrm>
            <a:off x="8783609" y="4062693"/>
            <a:ext cx="3408391" cy="279530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" name="Vapaamuotoinen: Muoto 25">
            <a:extLst>
              <a:ext uri="{FF2B5EF4-FFF2-40B4-BE49-F238E27FC236}">
                <a16:creationId xmlns:a16="http://schemas.microsoft.com/office/drawing/2014/main" id="{941DE86C-6ACD-466D-8F4A-1D268282A0A7}"/>
              </a:ext>
            </a:extLst>
          </p:cNvPr>
          <p:cNvSpPr/>
          <p:nvPr userDrawn="1"/>
        </p:nvSpPr>
        <p:spPr bwMode="auto">
          <a:xfrm rot="5400000">
            <a:off x="8657556" y="4095248"/>
            <a:ext cx="2784773" cy="2740732"/>
          </a:xfrm>
          <a:custGeom>
            <a:avLst/>
            <a:gdLst>
              <a:gd name="connsiteX0" fmla="*/ 1625928 w 1689302"/>
              <a:gd name="connsiteY0" fmla="*/ 0 h 1662586"/>
              <a:gd name="connsiteX1" fmla="*/ 1689302 w 1689302"/>
              <a:gd name="connsiteY1" fmla="*/ 3200 h 1662586"/>
              <a:gd name="connsiteX2" fmla="*/ 1689302 w 1689302"/>
              <a:gd name="connsiteY2" fmla="*/ 1662586 h 1662586"/>
              <a:gd name="connsiteX3" fmla="*/ 1851 w 1689302"/>
              <a:gd name="connsiteY3" fmla="*/ 1662586 h 1662586"/>
              <a:gd name="connsiteX4" fmla="*/ 0 w 1689302"/>
              <a:gd name="connsiteY4" fmla="*/ 1625928 h 1662586"/>
              <a:gd name="connsiteX5" fmla="*/ 1625928 w 1689302"/>
              <a:gd name="connsiteY5" fmla="*/ 0 h 16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9302" h="1662586">
                <a:moveTo>
                  <a:pt x="1625928" y="0"/>
                </a:moveTo>
                <a:lnTo>
                  <a:pt x="1689302" y="3200"/>
                </a:lnTo>
                <a:lnTo>
                  <a:pt x="1689302" y="1662586"/>
                </a:lnTo>
                <a:lnTo>
                  <a:pt x="1851" y="1662586"/>
                </a:lnTo>
                <a:lnTo>
                  <a:pt x="0" y="1625928"/>
                </a:lnTo>
                <a:cubicBezTo>
                  <a:pt x="0" y="727953"/>
                  <a:pt x="727953" y="0"/>
                  <a:pt x="162592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01006B0C-4086-4475-9879-CE7AF633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7206" y="609600"/>
            <a:ext cx="2185988" cy="2185988"/>
          </a:xfrm>
          <a:prstGeom prst="ellipse">
            <a:avLst/>
          </a:prstGeom>
        </p:spPr>
        <p:txBody>
          <a:bodyPr/>
          <a:lstStyle/>
          <a:p>
            <a:endParaRPr lang="fi-FI"/>
          </a:p>
        </p:txBody>
      </p:sp>
      <p:pic>
        <p:nvPicPr>
          <p:cNvPr id="12" name="Kuva 11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1D3B3C4D-674D-42C9-87D9-E08986D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245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3697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un_Otsikko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6DF9986F-934F-48F5-A575-53C289E3D77E}"/>
              </a:ext>
            </a:extLst>
          </p:cNvPr>
          <p:cNvSpPr/>
          <p:nvPr userDrawn="1"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7928FA74-2B77-44B5-A760-D3B6ADB2FD1B}"/>
              </a:ext>
            </a:extLst>
          </p:cNvPr>
          <p:cNvSpPr/>
          <p:nvPr userDrawn="1"/>
        </p:nvSpPr>
        <p:spPr bwMode="auto">
          <a:xfrm>
            <a:off x="9400043" y="715222"/>
            <a:ext cx="5583913" cy="5583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416"/>
              </a:spcAft>
              <a:defRPr sz="28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9" name="Kuva 8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2016C687-BCE7-477E-B12A-A40C516F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2805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4" y="2688334"/>
            <a:ext cx="4905553" cy="3508871"/>
          </a:xfrm>
        </p:spPr>
        <p:txBody>
          <a:bodyPr anchor="t">
            <a:normAutofit/>
          </a:bodyPr>
          <a:lstStyle>
            <a:lvl1pPr marL="257175" indent="-257175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1500"/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905642"/>
            <a:ext cx="10363200" cy="496280"/>
          </a:xfrm>
        </p:spPr>
        <p:txBody>
          <a:bodyPr anchor="ctr">
            <a:spAutoFit/>
          </a:bodyPr>
          <a:lstStyle>
            <a:lvl1pPr>
              <a:defRPr sz="2625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6" name="Sisällön paikkamerkki 2"/>
          <p:cNvSpPr>
            <a:spLocks noGrp="1"/>
          </p:cNvSpPr>
          <p:nvPr>
            <p:ph idx="10"/>
          </p:nvPr>
        </p:nvSpPr>
        <p:spPr>
          <a:xfrm>
            <a:off x="6372049" y="2688334"/>
            <a:ext cx="4905553" cy="3508871"/>
          </a:xfrm>
        </p:spPr>
        <p:txBody>
          <a:bodyPr anchor="t">
            <a:normAutofit/>
          </a:bodyPr>
          <a:lstStyle>
            <a:lvl1pPr marL="257175" indent="-257175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1500"/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2" y="1733550"/>
            <a:ext cx="4906433" cy="954088"/>
          </a:xfrm>
        </p:spPr>
        <p:txBody>
          <a:bodyPr anchor="ctr"/>
          <a:lstStyle>
            <a:lvl1pPr>
              <a:defRPr sz="1875" b="1"/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2" hasCustomPrompt="1"/>
          </p:nvPr>
        </p:nvSpPr>
        <p:spPr>
          <a:xfrm>
            <a:off x="6371169" y="1708150"/>
            <a:ext cx="4906433" cy="979488"/>
          </a:xfrm>
        </p:spPr>
        <p:txBody>
          <a:bodyPr anchor="ctr"/>
          <a:lstStyle>
            <a:lvl1pPr>
              <a:defRPr sz="1875" b="1" baseline="0"/>
            </a:lvl1pPr>
          </a:lstStyle>
          <a:p>
            <a:pPr lvl="0"/>
            <a:r>
              <a:rPr lang="fi-FI"/>
              <a:t>Otsikko 3</a:t>
            </a:r>
          </a:p>
        </p:txBody>
      </p:sp>
    </p:spTree>
    <p:extLst>
      <p:ext uri="{BB962C8B-B14F-4D97-AF65-F5344CB8AC3E}">
        <p14:creationId xmlns:p14="http://schemas.microsoft.com/office/powerpoint/2010/main" val="3452728634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905642"/>
            <a:ext cx="10363200" cy="496280"/>
          </a:xfrm>
        </p:spPr>
        <p:txBody>
          <a:bodyPr anchor="ctr">
            <a:spAutoFit/>
          </a:bodyPr>
          <a:lstStyle>
            <a:lvl1pPr algn="ctr">
              <a:defRPr sz="2625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22" name="Tekstin paikkamerkki 21">
            <a:extLst>
              <a:ext uri="{FF2B5EF4-FFF2-40B4-BE49-F238E27FC236}">
                <a16:creationId xmlns:a16="http://schemas.microsoft.com/office/drawing/2014/main" id="{EAEA439B-29E9-4637-B584-CBFE23DF05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2580" y="1733550"/>
            <a:ext cx="5052052" cy="954088"/>
          </a:xfrm>
          <a:custGeom>
            <a:avLst/>
            <a:gdLst>
              <a:gd name="connsiteX0" fmla="*/ 160840 w 5052052"/>
              <a:gd name="connsiteY0" fmla="*/ 0 h 954088"/>
              <a:gd name="connsiteX1" fmla="*/ 4893034 w 5052052"/>
              <a:gd name="connsiteY1" fmla="*/ 0 h 954088"/>
              <a:gd name="connsiteX2" fmla="*/ 5052052 w 5052052"/>
              <a:gd name="connsiteY2" fmla="*/ 159018 h 954088"/>
              <a:gd name="connsiteX3" fmla="*/ 5052052 w 5052052"/>
              <a:gd name="connsiteY3" fmla="*/ 795070 h 954088"/>
              <a:gd name="connsiteX4" fmla="*/ 5049330 w 5052052"/>
              <a:gd name="connsiteY4" fmla="*/ 808553 h 954088"/>
              <a:gd name="connsiteX5" fmla="*/ 5049330 w 5052052"/>
              <a:gd name="connsiteY5" fmla="*/ 954088 h 954088"/>
              <a:gd name="connsiteX6" fmla="*/ 4893034 w 5052052"/>
              <a:gd name="connsiteY6" fmla="*/ 954088 h 954088"/>
              <a:gd name="connsiteX7" fmla="*/ 160840 w 5052052"/>
              <a:gd name="connsiteY7" fmla="*/ 954088 h 954088"/>
              <a:gd name="connsiteX8" fmla="*/ 0 w 5052052"/>
              <a:gd name="connsiteY8" fmla="*/ 954088 h 954088"/>
              <a:gd name="connsiteX9" fmla="*/ 0 w 5052052"/>
              <a:gd name="connsiteY9" fmla="*/ 233273 h 954088"/>
              <a:gd name="connsiteX10" fmla="*/ 1822 w 5052052"/>
              <a:gd name="connsiteY10" fmla="*/ 233273 h 954088"/>
              <a:gd name="connsiteX11" fmla="*/ 1822 w 5052052"/>
              <a:gd name="connsiteY11" fmla="*/ 159018 h 954088"/>
              <a:gd name="connsiteX12" fmla="*/ 160840 w 5052052"/>
              <a:gd name="connsiteY12" fmla="*/ 0 h 9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52052" h="954088">
                <a:moveTo>
                  <a:pt x="160840" y="0"/>
                </a:moveTo>
                <a:lnTo>
                  <a:pt x="4893034" y="0"/>
                </a:lnTo>
                <a:cubicBezTo>
                  <a:pt x="4980857" y="0"/>
                  <a:pt x="5052052" y="71195"/>
                  <a:pt x="5052052" y="159018"/>
                </a:cubicBezTo>
                <a:lnTo>
                  <a:pt x="5052052" y="795070"/>
                </a:lnTo>
                <a:lnTo>
                  <a:pt x="5049330" y="808553"/>
                </a:lnTo>
                <a:lnTo>
                  <a:pt x="5049330" y="954088"/>
                </a:lnTo>
                <a:lnTo>
                  <a:pt x="4893034" y="954088"/>
                </a:lnTo>
                <a:lnTo>
                  <a:pt x="160840" y="954088"/>
                </a:lnTo>
                <a:lnTo>
                  <a:pt x="0" y="95408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cubicBezTo>
                  <a:pt x="1822" y="71195"/>
                  <a:pt x="73017" y="0"/>
                  <a:pt x="1608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 sz="1875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3283DE92-8907-4725-B7E3-0D6F9347D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32" y="2687638"/>
            <a:ext cx="5051148" cy="3519063"/>
          </a:xfrm>
          <a:custGeom>
            <a:avLst/>
            <a:gdLst>
              <a:gd name="connsiteX0" fmla="*/ 0 w 5051148"/>
              <a:gd name="connsiteY0" fmla="*/ 0 h 3519063"/>
              <a:gd name="connsiteX1" fmla="*/ 5049330 w 5051148"/>
              <a:gd name="connsiteY1" fmla="*/ 0 h 3519063"/>
              <a:gd name="connsiteX2" fmla="*/ 5049330 w 5051148"/>
              <a:gd name="connsiteY2" fmla="*/ 536173 h 3519063"/>
              <a:gd name="connsiteX3" fmla="*/ 5051148 w 5051148"/>
              <a:gd name="connsiteY3" fmla="*/ 554207 h 3519063"/>
              <a:gd name="connsiteX4" fmla="*/ 5051148 w 5051148"/>
              <a:gd name="connsiteY4" fmla="*/ 2730200 h 3519063"/>
              <a:gd name="connsiteX5" fmla="*/ 5051138 w 5051148"/>
              <a:gd name="connsiteY5" fmla="*/ 2730299 h 3519063"/>
              <a:gd name="connsiteX6" fmla="*/ 5051138 w 5051148"/>
              <a:gd name="connsiteY6" fmla="*/ 3355812 h 3519063"/>
              <a:gd name="connsiteX7" fmla="*/ 4887887 w 5051148"/>
              <a:gd name="connsiteY7" fmla="*/ 3519063 h 3519063"/>
              <a:gd name="connsiteX8" fmla="*/ 165065 w 5051148"/>
              <a:gd name="connsiteY8" fmla="*/ 3519063 h 3519063"/>
              <a:gd name="connsiteX9" fmla="*/ 1814 w 5051148"/>
              <a:gd name="connsiteY9" fmla="*/ 3355812 h 3519063"/>
              <a:gd name="connsiteX10" fmla="*/ 1814 w 5051148"/>
              <a:gd name="connsiteY10" fmla="*/ 2702826 h 3519063"/>
              <a:gd name="connsiteX11" fmla="*/ 1824 w 5051148"/>
              <a:gd name="connsiteY11" fmla="*/ 2702777 h 3519063"/>
              <a:gd name="connsiteX12" fmla="*/ 1824 w 5051148"/>
              <a:gd name="connsiteY12" fmla="*/ 1720850 h 3519063"/>
              <a:gd name="connsiteX13" fmla="*/ 0 w 5051148"/>
              <a:gd name="connsiteY13" fmla="*/ 1720850 h 35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1148" h="3519063">
                <a:moveTo>
                  <a:pt x="0" y="0"/>
                </a:moveTo>
                <a:lnTo>
                  <a:pt x="5049330" y="0"/>
                </a:lnTo>
                <a:lnTo>
                  <a:pt x="5049330" y="536173"/>
                </a:lnTo>
                <a:lnTo>
                  <a:pt x="5051148" y="554207"/>
                </a:lnTo>
                <a:lnTo>
                  <a:pt x="5051148" y="2730200"/>
                </a:lnTo>
                <a:lnTo>
                  <a:pt x="5051138" y="2730299"/>
                </a:lnTo>
                <a:lnTo>
                  <a:pt x="5051138" y="3355812"/>
                </a:lnTo>
                <a:cubicBezTo>
                  <a:pt x="5051138" y="3445973"/>
                  <a:pt x="4978048" y="3519063"/>
                  <a:pt x="4887887" y="3519063"/>
                </a:cubicBezTo>
                <a:lnTo>
                  <a:pt x="165065" y="3519063"/>
                </a:lnTo>
                <a:cubicBezTo>
                  <a:pt x="74904" y="3519063"/>
                  <a:pt x="1814" y="3445973"/>
                  <a:pt x="1814" y="3355812"/>
                </a:cubicBezTo>
                <a:lnTo>
                  <a:pt x="1814" y="2702826"/>
                </a:lnTo>
                <a:lnTo>
                  <a:pt x="1824" y="2702777"/>
                </a:lnTo>
                <a:lnTo>
                  <a:pt x="1824" y="1720850"/>
                </a:lnTo>
                <a:lnTo>
                  <a:pt x="0" y="17208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416"/>
              </a:spcAft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23" name="Tekstin paikkamerkki 22">
            <a:extLst>
              <a:ext uri="{FF2B5EF4-FFF2-40B4-BE49-F238E27FC236}">
                <a16:creationId xmlns:a16="http://schemas.microsoft.com/office/drawing/2014/main" id="{350F43C4-5263-43B7-9D49-0E51A4BCE1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7370" y="1733550"/>
            <a:ext cx="5052052" cy="954088"/>
          </a:xfrm>
          <a:custGeom>
            <a:avLst/>
            <a:gdLst>
              <a:gd name="connsiteX0" fmla="*/ 160840 w 5052052"/>
              <a:gd name="connsiteY0" fmla="*/ 0 h 954088"/>
              <a:gd name="connsiteX1" fmla="*/ 4893034 w 5052052"/>
              <a:gd name="connsiteY1" fmla="*/ 0 h 954088"/>
              <a:gd name="connsiteX2" fmla="*/ 5052052 w 5052052"/>
              <a:gd name="connsiteY2" fmla="*/ 159018 h 954088"/>
              <a:gd name="connsiteX3" fmla="*/ 5052052 w 5052052"/>
              <a:gd name="connsiteY3" fmla="*/ 795070 h 954088"/>
              <a:gd name="connsiteX4" fmla="*/ 5049330 w 5052052"/>
              <a:gd name="connsiteY4" fmla="*/ 808553 h 954088"/>
              <a:gd name="connsiteX5" fmla="*/ 5049330 w 5052052"/>
              <a:gd name="connsiteY5" fmla="*/ 954088 h 954088"/>
              <a:gd name="connsiteX6" fmla="*/ 4893034 w 5052052"/>
              <a:gd name="connsiteY6" fmla="*/ 954088 h 954088"/>
              <a:gd name="connsiteX7" fmla="*/ 160840 w 5052052"/>
              <a:gd name="connsiteY7" fmla="*/ 954088 h 954088"/>
              <a:gd name="connsiteX8" fmla="*/ 0 w 5052052"/>
              <a:gd name="connsiteY8" fmla="*/ 954088 h 954088"/>
              <a:gd name="connsiteX9" fmla="*/ 0 w 5052052"/>
              <a:gd name="connsiteY9" fmla="*/ 233273 h 954088"/>
              <a:gd name="connsiteX10" fmla="*/ 1822 w 5052052"/>
              <a:gd name="connsiteY10" fmla="*/ 233273 h 954088"/>
              <a:gd name="connsiteX11" fmla="*/ 1822 w 5052052"/>
              <a:gd name="connsiteY11" fmla="*/ 159018 h 954088"/>
              <a:gd name="connsiteX12" fmla="*/ 160840 w 5052052"/>
              <a:gd name="connsiteY12" fmla="*/ 0 h 9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52052" h="954088">
                <a:moveTo>
                  <a:pt x="160840" y="0"/>
                </a:moveTo>
                <a:lnTo>
                  <a:pt x="4893034" y="0"/>
                </a:lnTo>
                <a:cubicBezTo>
                  <a:pt x="4980857" y="0"/>
                  <a:pt x="5052052" y="71195"/>
                  <a:pt x="5052052" y="159018"/>
                </a:cubicBezTo>
                <a:lnTo>
                  <a:pt x="5052052" y="795070"/>
                </a:lnTo>
                <a:lnTo>
                  <a:pt x="5049330" y="808553"/>
                </a:lnTo>
                <a:lnTo>
                  <a:pt x="5049330" y="954088"/>
                </a:lnTo>
                <a:lnTo>
                  <a:pt x="4893034" y="954088"/>
                </a:lnTo>
                <a:lnTo>
                  <a:pt x="160840" y="954088"/>
                </a:lnTo>
                <a:lnTo>
                  <a:pt x="0" y="95408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cubicBezTo>
                  <a:pt x="1822" y="71195"/>
                  <a:pt x="73017" y="0"/>
                  <a:pt x="160840" y="0"/>
                </a:cubicBezTo>
                <a:close/>
              </a:path>
            </a:pathLst>
          </a:custGeom>
          <a:solidFill>
            <a:srgbClr val="43A59B"/>
          </a:solidFill>
        </p:spPr>
        <p:txBody>
          <a:bodyPr wrap="square" anchor="ctr">
            <a:noAutofit/>
          </a:bodyPr>
          <a:lstStyle>
            <a:lvl1pPr algn="ctr">
              <a:defRPr sz="1875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31775CDA-4C9C-4F96-86E9-253EBE297C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7822" y="2687638"/>
            <a:ext cx="5051148" cy="3519063"/>
          </a:xfrm>
          <a:custGeom>
            <a:avLst/>
            <a:gdLst>
              <a:gd name="connsiteX0" fmla="*/ 0 w 5051148"/>
              <a:gd name="connsiteY0" fmla="*/ 0 h 3519063"/>
              <a:gd name="connsiteX1" fmla="*/ 5049330 w 5051148"/>
              <a:gd name="connsiteY1" fmla="*/ 0 h 3519063"/>
              <a:gd name="connsiteX2" fmla="*/ 5049330 w 5051148"/>
              <a:gd name="connsiteY2" fmla="*/ 536173 h 3519063"/>
              <a:gd name="connsiteX3" fmla="*/ 5051148 w 5051148"/>
              <a:gd name="connsiteY3" fmla="*/ 554207 h 3519063"/>
              <a:gd name="connsiteX4" fmla="*/ 5051148 w 5051148"/>
              <a:gd name="connsiteY4" fmla="*/ 2730200 h 3519063"/>
              <a:gd name="connsiteX5" fmla="*/ 5051138 w 5051148"/>
              <a:gd name="connsiteY5" fmla="*/ 2730299 h 3519063"/>
              <a:gd name="connsiteX6" fmla="*/ 5051138 w 5051148"/>
              <a:gd name="connsiteY6" fmla="*/ 3355812 h 3519063"/>
              <a:gd name="connsiteX7" fmla="*/ 4887887 w 5051148"/>
              <a:gd name="connsiteY7" fmla="*/ 3519063 h 3519063"/>
              <a:gd name="connsiteX8" fmla="*/ 165065 w 5051148"/>
              <a:gd name="connsiteY8" fmla="*/ 3519063 h 3519063"/>
              <a:gd name="connsiteX9" fmla="*/ 1814 w 5051148"/>
              <a:gd name="connsiteY9" fmla="*/ 3355812 h 3519063"/>
              <a:gd name="connsiteX10" fmla="*/ 1814 w 5051148"/>
              <a:gd name="connsiteY10" fmla="*/ 2702826 h 3519063"/>
              <a:gd name="connsiteX11" fmla="*/ 1824 w 5051148"/>
              <a:gd name="connsiteY11" fmla="*/ 2702777 h 3519063"/>
              <a:gd name="connsiteX12" fmla="*/ 1824 w 5051148"/>
              <a:gd name="connsiteY12" fmla="*/ 1720850 h 3519063"/>
              <a:gd name="connsiteX13" fmla="*/ 0 w 5051148"/>
              <a:gd name="connsiteY13" fmla="*/ 1720850 h 35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1148" h="3519063">
                <a:moveTo>
                  <a:pt x="0" y="0"/>
                </a:moveTo>
                <a:lnTo>
                  <a:pt x="5049330" y="0"/>
                </a:lnTo>
                <a:lnTo>
                  <a:pt x="5049330" y="536173"/>
                </a:lnTo>
                <a:lnTo>
                  <a:pt x="5051148" y="554207"/>
                </a:lnTo>
                <a:lnTo>
                  <a:pt x="5051148" y="2730200"/>
                </a:lnTo>
                <a:lnTo>
                  <a:pt x="5051138" y="2730299"/>
                </a:lnTo>
                <a:lnTo>
                  <a:pt x="5051138" y="3355812"/>
                </a:lnTo>
                <a:cubicBezTo>
                  <a:pt x="5051138" y="3445973"/>
                  <a:pt x="4978048" y="3519063"/>
                  <a:pt x="4887887" y="3519063"/>
                </a:cubicBezTo>
                <a:lnTo>
                  <a:pt x="165065" y="3519063"/>
                </a:lnTo>
                <a:cubicBezTo>
                  <a:pt x="74904" y="3519063"/>
                  <a:pt x="1814" y="3445973"/>
                  <a:pt x="1814" y="3355812"/>
                </a:cubicBezTo>
                <a:lnTo>
                  <a:pt x="1814" y="2702826"/>
                </a:lnTo>
                <a:lnTo>
                  <a:pt x="1824" y="2702777"/>
                </a:lnTo>
                <a:lnTo>
                  <a:pt x="1824" y="1720850"/>
                </a:lnTo>
                <a:lnTo>
                  <a:pt x="0" y="1720850"/>
                </a:lnTo>
                <a:close/>
              </a:path>
            </a:pathLst>
          </a:custGeom>
          <a:solidFill>
            <a:srgbClr val="43A59B"/>
          </a:solidFill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416"/>
              </a:spcAft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2424800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se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0D71B33-866B-4DD6-A9AC-9A7241F4BB0B}"/>
              </a:ext>
            </a:extLst>
          </p:cNvPr>
          <p:cNvSpPr/>
          <p:nvPr userDrawn="1"/>
        </p:nvSpPr>
        <p:spPr bwMode="auto">
          <a:xfrm>
            <a:off x="0" y="4735902"/>
            <a:ext cx="12191999" cy="212209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733A3BC5-F397-46F7-9C34-A7C07F702A66}"/>
              </a:ext>
            </a:extLst>
          </p:cNvPr>
          <p:cNvSpPr/>
          <p:nvPr userDrawn="1"/>
        </p:nvSpPr>
        <p:spPr bwMode="auto">
          <a:xfrm>
            <a:off x="1" y="4735902"/>
            <a:ext cx="7075577" cy="2122098"/>
          </a:xfrm>
          <a:custGeom>
            <a:avLst/>
            <a:gdLst>
              <a:gd name="connsiteX0" fmla="*/ 0 w 7075577"/>
              <a:gd name="connsiteY0" fmla="*/ 0 h 2122098"/>
              <a:gd name="connsiteX1" fmla="*/ 7075577 w 7075577"/>
              <a:gd name="connsiteY1" fmla="*/ 0 h 2122098"/>
              <a:gd name="connsiteX2" fmla="*/ 6929329 w 7075577"/>
              <a:gd name="connsiteY2" fmla="*/ 240730 h 2122098"/>
              <a:gd name="connsiteX3" fmla="*/ 3390900 w 7075577"/>
              <a:gd name="connsiteY3" fmla="*/ 2122098 h 2122098"/>
              <a:gd name="connsiteX4" fmla="*/ 98121 w 7075577"/>
              <a:gd name="connsiteY4" fmla="*/ 569234 h 2122098"/>
              <a:gd name="connsiteX5" fmla="*/ 0 w 7075577"/>
              <a:gd name="connsiteY5" fmla="*/ 438018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577" h="2122098">
                <a:moveTo>
                  <a:pt x="0" y="0"/>
                </a:moveTo>
                <a:lnTo>
                  <a:pt x="7075577" y="0"/>
                </a:lnTo>
                <a:lnTo>
                  <a:pt x="6929329" y="240730"/>
                </a:lnTo>
                <a:cubicBezTo>
                  <a:pt x="6162483" y="1375813"/>
                  <a:pt x="4863843" y="2122098"/>
                  <a:pt x="3390900" y="2122098"/>
                </a:cubicBezTo>
                <a:cubicBezTo>
                  <a:pt x="2065251" y="2122098"/>
                  <a:pt x="880789" y="1517607"/>
                  <a:pt x="98121" y="569234"/>
                </a:cubicBezTo>
                <a:lnTo>
                  <a:pt x="0" y="438018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11F419E-1CB2-4439-8A56-38BF2D40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47D79EC5-D565-4898-B5A5-68B46D32A6EA}"/>
              </a:ext>
            </a:extLst>
          </p:cNvPr>
          <p:cNvSpPr/>
          <p:nvPr userDrawn="1"/>
        </p:nvSpPr>
        <p:spPr bwMode="auto">
          <a:xfrm>
            <a:off x="7322167" y="4735902"/>
            <a:ext cx="3148820" cy="2122098"/>
          </a:xfrm>
          <a:custGeom>
            <a:avLst/>
            <a:gdLst>
              <a:gd name="connsiteX0" fmla="*/ 1026722 w 3148820"/>
              <a:gd name="connsiteY0" fmla="*/ 0 h 2122098"/>
              <a:gd name="connsiteX1" fmla="*/ 1061049 w 3148820"/>
              <a:gd name="connsiteY1" fmla="*/ 0 h 2122098"/>
              <a:gd name="connsiteX2" fmla="*/ 3148820 w 3148820"/>
              <a:gd name="connsiteY2" fmla="*/ 0 h 2122098"/>
              <a:gd name="connsiteX3" fmla="*/ 3148820 w 3148820"/>
              <a:gd name="connsiteY3" fmla="*/ 2122098 h 2122098"/>
              <a:gd name="connsiteX4" fmla="*/ 1061049 w 3148820"/>
              <a:gd name="connsiteY4" fmla="*/ 2122098 h 2122098"/>
              <a:gd name="connsiteX5" fmla="*/ 1026722 w 3148820"/>
              <a:gd name="connsiteY5" fmla="*/ 2122098 h 2122098"/>
              <a:gd name="connsiteX6" fmla="*/ 1026722 w 3148820"/>
              <a:gd name="connsiteY6" fmla="*/ 2120365 h 2122098"/>
              <a:gd name="connsiteX7" fmla="*/ 952563 w 3148820"/>
              <a:gd name="connsiteY7" fmla="*/ 2116620 h 2122098"/>
              <a:gd name="connsiteX8" fmla="*/ 0 w 3148820"/>
              <a:gd name="connsiteY8" fmla="*/ 1061049 h 2122098"/>
              <a:gd name="connsiteX9" fmla="*/ 952563 w 3148820"/>
              <a:gd name="connsiteY9" fmla="*/ 5478 h 2122098"/>
              <a:gd name="connsiteX10" fmla="*/ 1026722 w 3148820"/>
              <a:gd name="connsiteY10" fmla="*/ 1734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8820" h="2122098">
                <a:moveTo>
                  <a:pt x="1026722" y="0"/>
                </a:moveTo>
                <a:lnTo>
                  <a:pt x="1061049" y="0"/>
                </a:lnTo>
                <a:lnTo>
                  <a:pt x="3148820" y="0"/>
                </a:lnTo>
                <a:lnTo>
                  <a:pt x="3148820" y="2122098"/>
                </a:lnTo>
                <a:lnTo>
                  <a:pt x="1061049" y="2122098"/>
                </a:lnTo>
                <a:lnTo>
                  <a:pt x="1026722" y="2122098"/>
                </a:lnTo>
                <a:lnTo>
                  <a:pt x="1026722" y="2120365"/>
                </a:lnTo>
                <a:lnTo>
                  <a:pt x="952563" y="2116620"/>
                </a:lnTo>
                <a:cubicBezTo>
                  <a:pt x="417523" y="2062284"/>
                  <a:pt x="0" y="1610425"/>
                  <a:pt x="0" y="1061049"/>
                </a:cubicBezTo>
                <a:cubicBezTo>
                  <a:pt x="0" y="511673"/>
                  <a:pt x="417523" y="59815"/>
                  <a:pt x="952563" y="5478"/>
                </a:cubicBezTo>
                <a:lnTo>
                  <a:pt x="1026722" y="1734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24F8447-576A-4599-A037-D5D2494C3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44750" y="2790825"/>
            <a:ext cx="536949" cy="396875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CCB34232-7641-475C-B389-97D541047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96168" y="2790825"/>
            <a:ext cx="536949" cy="396875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02DF7B51-C401-43E2-91B5-501116217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58885" y="2739425"/>
            <a:ext cx="536949" cy="396875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D4C9AC6F-4572-49B9-A5A0-DC16826E8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10301" y="2739424"/>
            <a:ext cx="536949" cy="396875"/>
          </a:xfrm>
          <a:prstGeom prst="rect">
            <a:avLst/>
          </a:prstGeom>
        </p:spPr>
      </p:pic>
      <p:sp>
        <p:nvSpPr>
          <p:cNvPr id="27" name="Tekstin paikkamerkki 26">
            <a:extLst>
              <a:ext uri="{FF2B5EF4-FFF2-40B4-BE49-F238E27FC236}">
                <a16:creationId xmlns:a16="http://schemas.microsoft.com/office/drawing/2014/main" id="{0B71C6BA-D79F-4236-89DC-C83CCB601D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888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 dirty="0"/>
              <a:t>Teksti</a:t>
            </a:r>
          </a:p>
        </p:txBody>
      </p:sp>
      <p:sp>
        <p:nvSpPr>
          <p:cNvPr id="28" name="Tekstin paikkamerkki 26">
            <a:extLst>
              <a:ext uri="{FF2B5EF4-FFF2-40B4-BE49-F238E27FC236}">
                <a16:creationId xmlns:a16="http://schemas.microsoft.com/office/drawing/2014/main" id="{A2BC92D6-6164-4B16-A65A-4A4A7C81F7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0737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 dirty="0"/>
              <a:t>Teksti</a:t>
            </a:r>
          </a:p>
        </p:txBody>
      </p:sp>
      <p:sp>
        <p:nvSpPr>
          <p:cNvPr id="29" name="Tekstin paikkamerkki 26">
            <a:extLst>
              <a:ext uri="{FF2B5EF4-FFF2-40B4-BE49-F238E27FC236}">
                <a16:creationId xmlns:a16="http://schemas.microsoft.com/office/drawing/2014/main" id="{85F97745-0527-425E-B891-C1566D39D2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3586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 dirty="0"/>
              <a:t>Teksti</a:t>
            </a:r>
          </a:p>
        </p:txBody>
      </p:sp>
      <p:sp>
        <p:nvSpPr>
          <p:cNvPr id="30" name="Tekstin paikkamerkki 26">
            <a:extLst>
              <a:ext uri="{FF2B5EF4-FFF2-40B4-BE49-F238E27FC236}">
                <a16:creationId xmlns:a16="http://schemas.microsoft.com/office/drawing/2014/main" id="{7F524806-79A3-4B0B-B3A1-06E11A74A3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6435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 dirty="0"/>
              <a:t>Teksti</a:t>
            </a:r>
          </a:p>
        </p:txBody>
      </p:sp>
      <p:sp>
        <p:nvSpPr>
          <p:cNvPr id="31" name="Tekstin paikkamerkki 26">
            <a:extLst>
              <a:ext uri="{FF2B5EF4-FFF2-40B4-BE49-F238E27FC236}">
                <a16:creationId xmlns:a16="http://schemas.microsoft.com/office/drawing/2014/main" id="{43011614-B3B5-4574-8766-B00D2C88DF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29285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 dirty="0"/>
              <a:t>Teksti</a:t>
            </a:r>
          </a:p>
        </p:txBody>
      </p:sp>
      <p:sp>
        <p:nvSpPr>
          <p:cNvPr id="35" name="Kuvan paikkamerkki 34">
            <a:extLst>
              <a:ext uri="{FF2B5EF4-FFF2-40B4-BE49-F238E27FC236}">
                <a16:creationId xmlns:a16="http://schemas.microsoft.com/office/drawing/2014/main" id="{12DEC115-0138-4C43-B253-2DD6E27C37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417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36" name="Kuvan paikkamerkki 34">
            <a:extLst>
              <a:ext uri="{FF2B5EF4-FFF2-40B4-BE49-F238E27FC236}">
                <a16:creationId xmlns:a16="http://schemas.microsoft.com/office/drawing/2014/main" id="{B0BDCFDF-4C84-4BC1-B625-CD86CBBD02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41134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37" name="Kuvan paikkamerkki 34">
            <a:extLst>
              <a:ext uri="{FF2B5EF4-FFF2-40B4-BE49-F238E27FC236}">
                <a16:creationId xmlns:a16="http://schemas.microsoft.com/office/drawing/2014/main" id="{93E7E1B9-92E8-479C-A92B-C7CEFF7BB8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3851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38" name="Kuvan paikkamerkki 34">
            <a:extLst>
              <a:ext uri="{FF2B5EF4-FFF2-40B4-BE49-F238E27FC236}">
                <a16:creationId xmlns:a16="http://schemas.microsoft.com/office/drawing/2014/main" id="{3F64D872-A4CF-4295-975D-5305CB06F2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6568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fi-FI"/>
          </a:p>
        </p:txBody>
      </p:sp>
      <p:sp>
        <p:nvSpPr>
          <p:cNvPr id="39" name="Kuvan paikkamerkki 34">
            <a:extLst>
              <a:ext uri="{FF2B5EF4-FFF2-40B4-BE49-F238E27FC236}">
                <a16:creationId xmlns:a16="http://schemas.microsoft.com/office/drawing/2014/main" id="{0048D0C1-8A16-4796-9B25-4CD8FC34A1E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29285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endParaRPr lang="fi-FI"/>
          </a:p>
        </p:txBody>
      </p:sp>
      <p:pic>
        <p:nvPicPr>
          <p:cNvPr id="41" name="Kuva 4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7B4840DD-7103-478D-809C-9B9537486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6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olme_kuva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F06D08E1-D7C2-4AE8-A2E8-FACDDB746E6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335013" y="1076479"/>
            <a:ext cx="4734596" cy="470504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5" name="Kuvan paikkamerkki 11">
            <a:extLst>
              <a:ext uri="{FF2B5EF4-FFF2-40B4-BE49-F238E27FC236}">
                <a16:creationId xmlns:a16="http://schemas.microsoft.com/office/drawing/2014/main" id="{C7B3FB4B-F1C3-4B1B-A199-FD2BBAB92C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181358" y="1076479"/>
            <a:ext cx="4734596" cy="470504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4" name="Kuvan paikkamerkki 11"/>
          <p:cNvSpPr>
            <a:spLocks noGrp="1" noChangeAspect="1"/>
          </p:cNvSpPr>
          <p:nvPr>
            <p:ph type="pic" sz="quarter" idx="10"/>
          </p:nvPr>
        </p:nvSpPr>
        <p:spPr>
          <a:xfrm>
            <a:off x="3400264" y="418034"/>
            <a:ext cx="6059758" cy="602193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4595D4E1-37F7-4032-B8A6-E3B6E5A8C9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4117" y="4796478"/>
            <a:ext cx="5052052" cy="1106488"/>
          </a:xfrm>
          <a:custGeom>
            <a:avLst/>
            <a:gdLst>
              <a:gd name="connsiteX0" fmla="*/ 160840 w 5052052"/>
              <a:gd name="connsiteY0" fmla="*/ 0 h 1106488"/>
              <a:gd name="connsiteX1" fmla="*/ 4893034 w 5052052"/>
              <a:gd name="connsiteY1" fmla="*/ 0 h 1106488"/>
              <a:gd name="connsiteX2" fmla="*/ 5039556 w 5052052"/>
              <a:gd name="connsiteY2" fmla="*/ 97121 h 1106488"/>
              <a:gd name="connsiteX3" fmla="*/ 5050716 w 5052052"/>
              <a:gd name="connsiteY3" fmla="*/ 152400 h 1106488"/>
              <a:gd name="connsiteX4" fmla="*/ 5052052 w 5052052"/>
              <a:gd name="connsiteY4" fmla="*/ 152400 h 1106488"/>
              <a:gd name="connsiteX5" fmla="*/ 5052052 w 5052052"/>
              <a:gd name="connsiteY5" fmla="*/ 159018 h 1106488"/>
              <a:gd name="connsiteX6" fmla="*/ 5052052 w 5052052"/>
              <a:gd name="connsiteY6" fmla="*/ 795070 h 1106488"/>
              <a:gd name="connsiteX7" fmla="*/ 5052052 w 5052052"/>
              <a:gd name="connsiteY7" fmla="*/ 873215 h 1106488"/>
              <a:gd name="connsiteX8" fmla="*/ 5050230 w 5052052"/>
              <a:gd name="connsiteY8" fmla="*/ 873215 h 1106488"/>
              <a:gd name="connsiteX9" fmla="*/ 5050230 w 5052052"/>
              <a:gd name="connsiteY9" fmla="*/ 947470 h 1106488"/>
              <a:gd name="connsiteX10" fmla="*/ 5049330 w 5052052"/>
              <a:gd name="connsiteY10" fmla="*/ 951928 h 1106488"/>
              <a:gd name="connsiteX11" fmla="*/ 5049330 w 5052052"/>
              <a:gd name="connsiteY11" fmla="*/ 954088 h 1106488"/>
              <a:gd name="connsiteX12" fmla="*/ 5048894 w 5052052"/>
              <a:gd name="connsiteY12" fmla="*/ 954088 h 1106488"/>
              <a:gd name="connsiteX13" fmla="*/ 5037734 w 5052052"/>
              <a:gd name="connsiteY13" fmla="*/ 1009367 h 1106488"/>
              <a:gd name="connsiteX14" fmla="*/ 4891212 w 5052052"/>
              <a:gd name="connsiteY14" fmla="*/ 1106488 h 1106488"/>
              <a:gd name="connsiteX15" fmla="*/ 159018 w 5052052"/>
              <a:gd name="connsiteY15" fmla="*/ 1106488 h 1106488"/>
              <a:gd name="connsiteX16" fmla="*/ 12497 w 5052052"/>
              <a:gd name="connsiteY16" fmla="*/ 1009367 h 1106488"/>
              <a:gd name="connsiteX17" fmla="*/ 1336 w 5052052"/>
              <a:gd name="connsiteY17" fmla="*/ 954088 h 1106488"/>
              <a:gd name="connsiteX18" fmla="*/ 0 w 5052052"/>
              <a:gd name="connsiteY18" fmla="*/ 954088 h 1106488"/>
              <a:gd name="connsiteX19" fmla="*/ 0 w 5052052"/>
              <a:gd name="connsiteY19" fmla="*/ 947470 h 1106488"/>
              <a:gd name="connsiteX20" fmla="*/ 0 w 5052052"/>
              <a:gd name="connsiteY20" fmla="*/ 311418 h 1106488"/>
              <a:gd name="connsiteX21" fmla="*/ 0 w 5052052"/>
              <a:gd name="connsiteY21" fmla="*/ 233273 h 1106488"/>
              <a:gd name="connsiteX22" fmla="*/ 1822 w 5052052"/>
              <a:gd name="connsiteY22" fmla="*/ 233273 h 1106488"/>
              <a:gd name="connsiteX23" fmla="*/ 1822 w 5052052"/>
              <a:gd name="connsiteY23" fmla="*/ 159018 h 1106488"/>
              <a:gd name="connsiteX24" fmla="*/ 2722 w 5052052"/>
              <a:gd name="connsiteY24" fmla="*/ 154560 h 1106488"/>
              <a:gd name="connsiteX25" fmla="*/ 2722 w 5052052"/>
              <a:gd name="connsiteY25" fmla="*/ 152400 h 1106488"/>
              <a:gd name="connsiteX26" fmla="*/ 3158 w 5052052"/>
              <a:gd name="connsiteY26" fmla="*/ 152400 h 1106488"/>
              <a:gd name="connsiteX27" fmla="*/ 14319 w 5052052"/>
              <a:gd name="connsiteY27" fmla="*/ 97121 h 1106488"/>
              <a:gd name="connsiteX28" fmla="*/ 160840 w 5052052"/>
              <a:gd name="connsiteY28" fmla="*/ 0 h 110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52052" h="1106488">
                <a:moveTo>
                  <a:pt x="160840" y="0"/>
                </a:moveTo>
                <a:lnTo>
                  <a:pt x="4893034" y="0"/>
                </a:lnTo>
                <a:cubicBezTo>
                  <a:pt x="4958902" y="0"/>
                  <a:pt x="5015416" y="40047"/>
                  <a:pt x="5039556" y="97121"/>
                </a:cubicBezTo>
                <a:lnTo>
                  <a:pt x="5050716" y="152400"/>
                </a:lnTo>
                <a:lnTo>
                  <a:pt x="5052052" y="152400"/>
                </a:lnTo>
                <a:lnTo>
                  <a:pt x="5052052" y="159018"/>
                </a:lnTo>
                <a:lnTo>
                  <a:pt x="5052052" y="795070"/>
                </a:lnTo>
                <a:lnTo>
                  <a:pt x="5052052" y="873215"/>
                </a:lnTo>
                <a:lnTo>
                  <a:pt x="5050230" y="873215"/>
                </a:lnTo>
                <a:lnTo>
                  <a:pt x="5050230" y="947470"/>
                </a:lnTo>
                <a:lnTo>
                  <a:pt x="5049330" y="951928"/>
                </a:lnTo>
                <a:lnTo>
                  <a:pt x="5049330" y="954088"/>
                </a:lnTo>
                <a:lnTo>
                  <a:pt x="5048894" y="954088"/>
                </a:lnTo>
                <a:lnTo>
                  <a:pt x="5037734" y="1009367"/>
                </a:lnTo>
                <a:cubicBezTo>
                  <a:pt x="5013593" y="1066441"/>
                  <a:pt x="4957080" y="1106488"/>
                  <a:pt x="4891212" y="1106488"/>
                </a:cubicBezTo>
                <a:lnTo>
                  <a:pt x="159018" y="1106488"/>
                </a:lnTo>
                <a:cubicBezTo>
                  <a:pt x="93151" y="1106488"/>
                  <a:pt x="36637" y="1066441"/>
                  <a:pt x="12497" y="1009367"/>
                </a:cubicBezTo>
                <a:lnTo>
                  <a:pt x="1336" y="954088"/>
                </a:lnTo>
                <a:lnTo>
                  <a:pt x="0" y="954088"/>
                </a:lnTo>
                <a:lnTo>
                  <a:pt x="0" y="947470"/>
                </a:lnTo>
                <a:lnTo>
                  <a:pt x="0" y="31141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lnTo>
                  <a:pt x="2722" y="154560"/>
                </a:lnTo>
                <a:lnTo>
                  <a:pt x="2722" y="152400"/>
                </a:lnTo>
                <a:lnTo>
                  <a:pt x="3158" y="152400"/>
                </a:lnTo>
                <a:lnTo>
                  <a:pt x="14319" y="97121"/>
                </a:lnTo>
                <a:cubicBezTo>
                  <a:pt x="38459" y="40047"/>
                  <a:pt x="94973" y="0"/>
                  <a:pt x="1608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67234069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Esityksen 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4143378" y="3226282"/>
            <a:ext cx="6858000" cy="19707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aseline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fi-FI" sz="4219" dirty="0"/>
              <a:t>Esityksen otsikko</a:t>
            </a:r>
            <a:endParaRPr sz="4219" dirty="0"/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4143378" y="5197079"/>
            <a:ext cx="6858000" cy="9104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821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 sz="1477" b="1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defRPr>
            </a:lvl1pPr>
            <a:lvl2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2pPr>
            <a:lvl3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3pPr>
            <a:lvl4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4pPr>
            <a:lvl5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lang="fi-FI" sz="1688" dirty="0"/>
              <a:t>Lisäotsikko, Esittäjä ja päivämäärä</a:t>
            </a:r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51A327D6-8817-457A-BA0F-77716CFC8834}"/>
              </a:ext>
            </a:extLst>
          </p:cNvPr>
          <p:cNvSpPr/>
          <p:nvPr userDrawn="1"/>
        </p:nvSpPr>
        <p:spPr bwMode="auto"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46920831-C8E6-41E6-924F-693D81B42586}"/>
              </a:ext>
            </a:extLst>
          </p:cNvPr>
          <p:cNvSpPr/>
          <p:nvPr userDrawn="1"/>
        </p:nvSpPr>
        <p:spPr bwMode="auto">
          <a:xfrm>
            <a:off x="1659590" y="0"/>
            <a:ext cx="1908600" cy="19086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F4B8E3C3-0445-4EA6-B9CF-0223170002E6}"/>
              </a:ext>
            </a:extLst>
          </p:cNvPr>
          <p:cNvSpPr/>
          <p:nvPr userDrawn="1"/>
        </p:nvSpPr>
        <p:spPr bwMode="auto">
          <a:xfrm>
            <a:off x="0" y="342900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" name="Vapaamuotoinen: Muoto 21">
            <a:extLst>
              <a:ext uri="{FF2B5EF4-FFF2-40B4-BE49-F238E27FC236}">
                <a16:creationId xmlns:a16="http://schemas.microsoft.com/office/drawing/2014/main" id="{C339D1DC-803E-4318-B423-AB422E4F1ED8}"/>
              </a:ext>
            </a:extLst>
          </p:cNvPr>
          <p:cNvSpPr/>
          <p:nvPr userDrawn="1"/>
        </p:nvSpPr>
        <p:spPr bwMode="auto">
          <a:xfrm rot="16200000">
            <a:off x="0" y="171450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Kuvan paikkamerkki 11">
            <a:extLst>
              <a:ext uri="{FF2B5EF4-FFF2-40B4-BE49-F238E27FC236}">
                <a16:creationId xmlns:a16="http://schemas.microsoft.com/office/drawing/2014/main" id="{80A083C1-280B-4B9A-87AD-5273CFF5B84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97833" y="143337"/>
            <a:ext cx="1632114" cy="1621926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Lisää kuva</a:t>
            </a:r>
          </a:p>
        </p:txBody>
      </p:sp>
    </p:spTree>
    <p:extLst>
      <p:ext uri="{BB962C8B-B14F-4D97-AF65-F5344CB8AC3E}">
        <p14:creationId xmlns:p14="http://schemas.microsoft.com/office/powerpoint/2010/main" val="359242955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valko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/>
          <p:cNvSpPr/>
          <p:nvPr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200" y="1641634"/>
            <a:ext cx="4809600" cy="3574732"/>
          </a:xfrm>
        </p:spPr>
        <p:txBody>
          <a:bodyPr lIns="360000" tIns="360000" rIns="360000" bIns="360000"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</a:t>
            </a:r>
            <a:br>
              <a:rPr lang="fi-FI" dirty="0"/>
            </a:br>
            <a:r>
              <a:rPr lang="fi-FI" dirty="0"/>
              <a:t>tai kiteytys</a:t>
            </a:r>
          </a:p>
        </p:txBody>
      </p:sp>
    </p:spTree>
    <p:extLst>
      <p:ext uri="{BB962C8B-B14F-4D97-AF65-F5344CB8AC3E}">
        <p14:creationId xmlns:p14="http://schemas.microsoft.com/office/powerpoint/2010/main" val="100228336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_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EA7F5621-7BA9-488B-A77C-28E2525885B1}"/>
              </a:ext>
            </a:extLst>
          </p:cNvPr>
          <p:cNvSpPr/>
          <p:nvPr userDrawn="1"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Ellipsi 1"/>
          <p:cNvSpPr/>
          <p:nvPr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199" y="1024412"/>
            <a:ext cx="4809601" cy="4809173"/>
          </a:xfrm>
        </p:spPr>
        <p:txBody>
          <a:bodyPr lIns="360000" tIns="360000" rIns="360000" bIns="360000"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</a:t>
            </a:r>
            <a:br>
              <a:rPr lang="fi-FI" dirty="0"/>
            </a:br>
            <a:r>
              <a:rPr lang="fi-FI" dirty="0"/>
              <a:t>tai kiteytys</a:t>
            </a:r>
          </a:p>
        </p:txBody>
      </p:sp>
      <p:pic>
        <p:nvPicPr>
          <p:cNvPr id="7" name="Kuva 6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402783FA-AB76-4A64-BB9A-2C47A0BA7D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6D27393B-06D5-492D-9A49-425B60464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7806" y="4137522"/>
            <a:ext cx="2185988" cy="2185988"/>
          </a:xfrm>
          <a:prstGeom prst="ellipse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4178263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_valko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i 2">
            <a:extLst>
              <a:ext uri="{FF2B5EF4-FFF2-40B4-BE49-F238E27FC236}">
                <a16:creationId xmlns:a16="http://schemas.microsoft.com/office/drawing/2014/main" id="{8ABECB5E-E3E0-417C-9A06-C21F039866A9}"/>
              </a:ext>
            </a:extLst>
          </p:cNvPr>
          <p:cNvSpPr/>
          <p:nvPr userDrawn="1"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" name="Kuvan paikkamerkki 10">
            <a:extLst>
              <a:ext uri="{FF2B5EF4-FFF2-40B4-BE49-F238E27FC236}">
                <a16:creationId xmlns:a16="http://schemas.microsoft.com/office/drawing/2014/main" id="{C160290D-3A8D-4C31-A11C-D406FD66C8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7806" y="4137522"/>
            <a:ext cx="2185988" cy="2185988"/>
          </a:xfrm>
          <a:prstGeom prst="ellipse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B21E5A-97B0-48DE-88EA-4C6140E397BA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200" y="1723073"/>
            <a:ext cx="4809600" cy="3574732"/>
          </a:xfrm>
        </p:spPr>
        <p:txBody>
          <a:bodyPr lIns="360000" tIns="360000" rIns="360000" bIns="360000"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</a:t>
            </a:r>
            <a:br>
              <a:rPr lang="fi-FI" dirty="0"/>
            </a:br>
            <a:r>
              <a:rPr lang="fi-FI" dirty="0"/>
              <a:t>tai kiteytys</a:t>
            </a:r>
          </a:p>
        </p:txBody>
      </p:sp>
    </p:spTree>
    <p:extLst>
      <p:ext uri="{BB962C8B-B14F-4D97-AF65-F5344CB8AC3E}">
        <p14:creationId xmlns:p14="http://schemas.microsoft.com/office/powerpoint/2010/main" val="2175036079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_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EA7F5621-7BA9-488B-A77C-28E2525885B1}"/>
              </a:ext>
            </a:extLst>
          </p:cNvPr>
          <p:cNvSpPr/>
          <p:nvPr userDrawn="1"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chemeClr val="accent3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Ellipsi 1"/>
          <p:cNvSpPr/>
          <p:nvPr userDrawn="1"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200" y="1024412"/>
            <a:ext cx="4809600" cy="4809173"/>
          </a:xfrm>
        </p:spPr>
        <p:txBody>
          <a:bodyPr lIns="360000" tIns="360000" rIns="360000" bIns="360000"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</a:t>
            </a:r>
            <a:br>
              <a:rPr lang="fi-FI" dirty="0"/>
            </a:br>
            <a:r>
              <a:rPr lang="fi-FI" dirty="0"/>
              <a:t>tai kiteytys</a:t>
            </a:r>
          </a:p>
        </p:txBody>
      </p:sp>
      <p:pic>
        <p:nvPicPr>
          <p:cNvPr id="4" name="Kuva 3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DAB4BDB4-35DA-42E7-AA7D-59080397B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7" name="Kuvan paikkamerkki 10">
            <a:extLst>
              <a:ext uri="{FF2B5EF4-FFF2-40B4-BE49-F238E27FC236}">
                <a16:creationId xmlns:a16="http://schemas.microsoft.com/office/drawing/2014/main" id="{EC4095D7-069F-4566-8EC8-D823A07C1A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7806" y="4137522"/>
            <a:ext cx="2185988" cy="2185988"/>
          </a:xfrm>
          <a:prstGeom prst="ellipse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020404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_valkom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i 2">
            <a:extLst>
              <a:ext uri="{FF2B5EF4-FFF2-40B4-BE49-F238E27FC236}">
                <a16:creationId xmlns:a16="http://schemas.microsoft.com/office/drawing/2014/main" id="{57784834-279B-4EAD-A341-C0C180FE93BA}"/>
              </a:ext>
            </a:extLst>
          </p:cNvPr>
          <p:cNvSpPr/>
          <p:nvPr userDrawn="1"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360000" rIns="360000" bIns="36000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" name="Kuvan paikkamerkki 10">
            <a:extLst>
              <a:ext uri="{FF2B5EF4-FFF2-40B4-BE49-F238E27FC236}">
                <a16:creationId xmlns:a16="http://schemas.microsoft.com/office/drawing/2014/main" id="{B32941B3-1623-43E7-9140-C5E08E08A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7806" y="4137522"/>
            <a:ext cx="2185988" cy="2185988"/>
          </a:xfrm>
          <a:prstGeom prst="ellipse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B14F2A-7D59-4800-AF8A-7D329508EAFD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200" y="1723073"/>
            <a:ext cx="4809600" cy="3574732"/>
          </a:xfrm>
        </p:spPr>
        <p:txBody>
          <a:bodyPr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</a:t>
            </a:r>
            <a:br>
              <a:rPr lang="fi-FI" dirty="0"/>
            </a:br>
            <a:r>
              <a:rPr lang="fi-FI" dirty="0"/>
              <a:t>tai kiteytys</a:t>
            </a:r>
          </a:p>
        </p:txBody>
      </p:sp>
    </p:spTree>
    <p:extLst>
      <p:ext uri="{BB962C8B-B14F-4D97-AF65-F5344CB8AC3E}">
        <p14:creationId xmlns:p14="http://schemas.microsoft.com/office/powerpoint/2010/main" val="1807286218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j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89495" y="2780928"/>
            <a:ext cx="9213012" cy="3953247"/>
          </a:xfrm>
        </p:spPr>
        <p:txBody>
          <a:bodyPr>
            <a:normAutofit/>
          </a:bodyPr>
          <a:lstStyle>
            <a:lvl1pPr algn="ctr">
              <a:defRPr sz="2625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fi-FI" dirty="0"/>
              <a:t>Kiteytys</a:t>
            </a: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5935A9DD-65E9-40A3-B01F-7A215CD98556}"/>
              </a:ext>
            </a:extLst>
          </p:cNvPr>
          <p:cNvSpPr/>
          <p:nvPr userDrawn="1"/>
        </p:nvSpPr>
        <p:spPr bwMode="auto">
          <a:xfrm>
            <a:off x="5268000" y="1124744"/>
            <a:ext cx="1656000" cy="1656184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716B7F2-CA56-46C6-844C-7799AF66E5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52875" y="1335175"/>
            <a:ext cx="886252" cy="129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297" tIns="31649" rIns="63297" bIns="31649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148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296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445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592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8000" kern="0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2129629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ysym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652875" y="1588507"/>
            <a:ext cx="886252" cy="78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297" tIns="31649" rIns="63297" bIns="31649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148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296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445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592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4569" b="0" ker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89495" y="2780928"/>
            <a:ext cx="9213012" cy="3943722"/>
          </a:xfrm>
        </p:spPr>
        <p:txBody>
          <a:bodyPr>
            <a:normAutofit/>
          </a:bodyPr>
          <a:lstStyle>
            <a:lvl1pPr algn="ctr">
              <a:defRPr sz="2625" b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fi-FI" dirty="0"/>
              <a:t>Pysäyttävä kysymys</a:t>
            </a: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D13ECA77-D266-49D5-BD5B-6C552A324197}"/>
              </a:ext>
            </a:extLst>
          </p:cNvPr>
          <p:cNvSpPr/>
          <p:nvPr userDrawn="1"/>
        </p:nvSpPr>
        <p:spPr bwMode="auto">
          <a:xfrm>
            <a:off x="5268000" y="1124744"/>
            <a:ext cx="1656000" cy="1656184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90437D5-A35A-4276-B9CB-DAC5B42AA2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52875" y="1335175"/>
            <a:ext cx="886252" cy="129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297" tIns="31649" rIns="63297" bIns="31649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148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296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445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592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8000" kern="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4688997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069678" y="2924948"/>
            <a:ext cx="10052649" cy="2808311"/>
          </a:xfrm>
        </p:spPr>
        <p:txBody>
          <a:bodyPr>
            <a:normAutofit/>
          </a:bodyPr>
          <a:lstStyle>
            <a:lvl1pPr algn="ctr">
              <a:defRPr sz="2625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fi-FI" dirty="0"/>
              <a:t>Lainaus</a:t>
            </a:r>
          </a:p>
        </p:txBody>
      </p:sp>
      <p:sp>
        <p:nvSpPr>
          <p:cNvPr id="2" name="Ellipsi 1"/>
          <p:cNvSpPr/>
          <p:nvPr/>
        </p:nvSpPr>
        <p:spPr bwMode="auto">
          <a:xfrm>
            <a:off x="5268000" y="1124744"/>
            <a:ext cx="1656000" cy="1656184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652875" y="1410927"/>
            <a:ext cx="886252" cy="183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297" tIns="31649" rIns="63297" bIns="31649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148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296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445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592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11500" kern="0" dirty="0">
                <a:solidFill>
                  <a:schemeClr val="bg1"/>
                </a:solidFill>
                <a:latin typeface="+mj-lt"/>
              </a:rPr>
              <a:t>”</a:t>
            </a:r>
          </a:p>
        </p:txBody>
      </p:sp>
      <p:sp>
        <p:nvSpPr>
          <p:cNvPr id="6" name="Tekstin paikkamerkki 13"/>
          <p:cNvSpPr>
            <a:spLocks noGrp="1"/>
          </p:cNvSpPr>
          <p:nvPr>
            <p:ph type="body" sz="quarter" idx="11" hasCustomPrompt="1"/>
          </p:nvPr>
        </p:nvSpPr>
        <p:spPr>
          <a:xfrm>
            <a:off x="1069678" y="5733259"/>
            <a:ext cx="10052649" cy="647923"/>
          </a:xfrm>
        </p:spPr>
        <p:txBody>
          <a:bodyPr anchor="t"/>
          <a:lstStyle>
            <a:lvl1pPr algn="r">
              <a:defRPr sz="1385" baseline="0">
                <a:latin typeface="+mn-lt"/>
              </a:defRPr>
            </a:lvl1pPr>
          </a:lstStyle>
          <a:p>
            <a:pPr lvl="0"/>
            <a:r>
              <a:rPr lang="fi-FI" dirty="0"/>
              <a:t>- Lainatun nimi</a:t>
            </a:r>
          </a:p>
        </p:txBody>
      </p:sp>
    </p:spTree>
    <p:extLst>
      <p:ext uri="{BB962C8B-B14F-4D97-AF65-F5344CB8AC3E}">
        <p14:creationId xmlns:p14="http://schemas.microsoft.com/office/powerpoint/2010/main" val="3079183608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täjän 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4143378" y="1549882"/>
            <a:ext cx="6858000" cy="9104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aseline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fi-FI" sz="4219" dirty="0"/>
              <a:t>Etunimi Sukunimi</a:t>
            </a:r>
            <a:endParaRPr sz="4219" dirty="0"/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4143378" y="2456736"/>
            <a:ext cx="6858000" cy="9104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821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 lang="fi-FI" b="1" dirty="0"/>
            </a:lvl1pPr>
            <a:lvl2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2pPr>
            <a:lvl3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3pPr>
            <a:lvl4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4pPr>
            <a:lvl5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lang="fi-FI" sz="1688" dirty="0"/>
              <a:t>titteli (pienellä alkukirjaimella), Ammattiliitto Pro</a:t>
            </a:r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51A327D6-8817-457A-BA0F-77716CFC8834}"/>
              </a:ext>
            </a:extLst>
          </p:cNvPr>
          <p:cNvSpPr/>
          <p:nvPr userDrawn="1"/>
        </p:nvSpPr>
        <p:spPr bwMode="auto"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46920831-C8E6-41E6-924F-693D81B42586}"/>
              </a:ext>
            </a:extLst>
          </p:cNvPr>
          <p:cNvSpPr/>
          <p:nvPr userDrawn="1"/>
        </p:nvSpPr>
        <p:spPr bwMode="auto">
          <a:xfrm>
            <a:off x="1659590" y="0"/>
            <a:ext cx="1908600" cy="19086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F4B8E3C3-0445-4EA6-B9CF-0223170002E6}"/>
              </a:ext>
            </a:extLst>
          </p:cNvPr>
          <p:cNvSpPr/>
          <p:nvPr userDrawn="1"/>
        </p:nvSpPr>
        <p:spPr bwMode="auto">
          <a:xfrm>
            <a:off x="0" y="342900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" name="Vapaamuotoinen: Muoto 21">
            <a:extLst>
              <a:ext uri="{FF2B5EF4-FFF2-40B4-BE49-F238E27FC236}">
                <a16:creationId xmlns:a16="http://schemas.microsoft.com/office/drawing/2014/main" id="{C339D1DC-803E-4318-B423-AB422E4F1ED8}"/>
              </a:ext>
            </a:extLst>
          </p:cNvPr>
          <p:cNvSpPr/>
          <p:nvPr userDrawn="1"/>
        </p:nvSpPr>
        <p:spPr bwMode="auto">
          <a:xfrm rot="16200000">
            <a:off x="0" y="171450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Kuvan paikkamerkki 11">
            <a:extLst>
              <a:ext uri="{FF2B5EF4-FFF2-40B4-BE49-F238E27FC236}">
                <a16:creationId xmlns:a16="http://schemas.microsoft.com/office/drawing/2014/main" id="{80A083C1-280B-4B9A-87AD-5273CFF5B84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97833" y="143337"/>
            <a:ext cx="1632114" cy="1621926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Lisää kuva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3776E8FA-9A88-458D-9319-043A94CE2BB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43378" y="3367160"/>
            <a:ext cx="6858000" cy="2700265"/>
          </a:xfrm>
        </p:spPr>
        <p:txBody>
          <a:bodyPr anchor="t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169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5411117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uva 36">
            <a:extLst>
              <a:ext uri="{FF2B5EF4-FFF2-40B4-BE49-F238E27FC236}">
                <a16:creationId xmlns:a16="http://schemas.microsoft.com/office/drawing/2014/main" id="{2689F535-F957-424A-8132-59731112E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99960" l="56919" r="95207">
                        <a14:foregroundMark x1="71299" y1="57576" x2="67682" y2="40687"/>
                        <a14:foregroundMark x1="67682" y1="40687" x2="59180" y2="36485"/>
                        <a14:foregroundMark x1="58125" y1="34545" x2="60838" y2="42303"/>
                        <a14:foregroundMark x1="60838" y1="42303" x2="58034" y2="48121"/>
                        <a14:foregroundMark x1="58034" y1="48121" x2="58758" y2="56162"/>
                        <a14:foregroundMark x1="58758" y1="56162" x2="62828" y2="61212"/>
                        <a14:foregroundMark x1="62828" y1="61212" x2="59270" y2="67556"/>
                        <a14:foregroundMark x1="59270" y1="67556" x2="72113" y2="70667"/>
                        <a14:foregroundMark x1="72113" y1="70667" x2="78233" y2="70707"/>
                        <a14:foregroundMark x1="78233" y1="70707" x2="80344" y2="64040"/>
                        <a14:foregroundMark x1="80344" y1="64040" x2="76424" y2="23717"/>
                        <a14:foregroundMark x1="76424" y1="23717" x2="74043" y2="17333"/>
                        <a14:foregroundMark x1="74043" y1="17333" x2="69430" y2="14101"/>
                        <a14:foregroundMark x1="69430" y1="14101" x2="64094" y2="16646"/>
                        <a14:foregroundMark x1="64094" y1="16646" x2="61019" y2="22990"/>
                        <a14:foregroundMark x1="61019" y1="22990" x2="70365" y2="45495"/>
                        <a14:foregroundMark x1="85167" y1="82303" x2="91709" y2="96081"/>
                        <a14:foregroundMark x1="81459" y1="85495" x2="81459" y2="85495"/>
                        <a14:foregroundMark x1="80826" y1="82303" x2="85318" y2="97253"/>
                        <a14:foregroundMark x1="85318" y1="97253" x2="91408" y2="99879"/>
                        <a14:foregroundMark x1="91408" y1="99879" x2="87700" y2="94384"/>
                        <a14:foregroundMark x1="87700" y1="94384" x2="92222" y2="99960"/>
                        <a14:foregroundMark x1="92222" y1="99960" x2="87157" y2="9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76"/>
          <a:stretch/>
        </p:blipFill>
        <p:spPr>
          <a:xfrm>
            <a:off x="7916812" y="3285"/>
            <a:ext cx="4395957" cy="6858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41FC50B-3498-42D1-ADDA-FF88EF806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5327" t="52321" r="58931" b="35938"/>
          <a:stretch/>
        </p:blipFill>
        <p:spPr>
          <a:xfrm>
            <a:off x="790835" y="5062789"/>
            <a:ext cx="700087" cy="715737"/>
          </a:xfrm>
          <a:prstGeom prst="rect">
            <a:avLst/>
          </a:prstGeom>
        </p:spPr>
      </p:pic>
      <p:sp>
        <p:nvSpPr>
          <p:cNvPr id="33" name="Otsikko 1">
            <a:extLst>
              <a:ext uri="{FF2B5EF4-FFF2-40B4-BE49-F238E27FC236}">
                <a16:creationId xmlns:a16="http://schemas.microsoft.com/office/drawing/2014/main" id="{3D975958-51D7-4A0C-BA5B-CD4E6D8C0FA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903988" y="5080819"/>
            <a:ext cx="4620401" cy="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bre Franklin ExtraBold" panose="00000900000000000000" pitchFamily="2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316471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632942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949413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265884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3200" kern="0" dirty="0"/>
              <a:t>@proliitto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162499"/>
            <a:ext cx="7536032" cy="170089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Kiitos, ollaan yhteyksissä!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656E6A6-543D-4240-8293-14B41E498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7570" t="52321" r="66689" b="35938"/>
          <a:stretch/>
        </p:blipFill>
        <p:spPr>
          <a:xfrm>
            <a:off x="1213466" y="5071805"/>
            <a:ext cx="700087" cy="71573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0161670A-C81A-4E40-A90E-C4A01FF0F4C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70" b="170"/>
          <a:stretch/>
        </p:blipFill>
        <p:spPr>
          <a:xfrm>
            <a:off x="829304" y="2607304"/>
            <a:ext cx="700087" cy="697707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632A9FCE-E969-4F00-AB9C-37EBEA73F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0918" t="52616" r="43339" b="35938"/>
          <a:stretch/>
        </p:blipFill>
        <p:spPr>
          <a:xfrm>
            <a:off x="1636097" y="5089358"/>
            <a:ext cx="700087" cy="697707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E5AC0171-D9FE-4086-8204-0A8D233A323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829304" y="3422794"/>
            <a:ext cx="697707" cy="697707"/>
          </a:xfrm>
          <a:prstGeom prst="rect">
            <a:avLst/>
          </a:prstGeom>
        </p:spPr>
      </p:pic>
      <p:sp>
        <p:nvSpPr>
          <p:cNvPr id="23" name="Otsikko 1">
            <a:extLst>
              <a:ext uri="{FF2B5EF4-FFF2-40B4-BE49-F238E27FC236}">
                <a16:creationId xmlns:a16="http://schemas.microsoft.com/office/drawing/2014/main" id="{3883425F-EA19-4DC0-93ED-E6731C2154D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847395" y="2607304"/>
            <a:ext cx="4966887" cy="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bre Franklin ExtraBold" panose="00000900000000000000" pitchFamily="2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316471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632942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949413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265884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3200" kern="0" dirty="0"/>
              <a:t>proliitto.fi </a:t>
            </a:r>
            <a:r>
              <a:rPr lang="fi-FI" sz="3200" kern="0" dirty="0">
                <a:latin typeface="Libre Franklin" panose="00000500000000000000" pitchFamily="2" charset="0"/>
              </a:rPr>
              <a:t>| proplus.fi 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51135499-D69E-4617-A11D-015E27F7568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847395" y="3432285"/>
            <a:ext cx="5325301" cy="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bre Franklin ExtraBold" panose="00000900000000000000" pitchFamily="2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316471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632942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949413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265884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3200" kern="0" dirty="0"/>
              <a:t>jasenasiat@proliitto.fi</a:t>
            </a:r>
          </a:p>
        </p:txBody>
      </p:sp>
      <p:pic>
        <p:nvPicPr>
          <p:cNvPr id="27" name="Kuva 26">
            <a:extLst>
              <a:ext uri="{FF2B5EF4-FFF2-40B4-BE49-F238E27FC236}">
                <a16:creationId xmlns:a16="http://schemas.microsoft.com/office/drawing/2014/main" id="{A5A61D0C-D686-4AF8-9F2C-315A83B1C85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829304" y="4238284"/>
            <a:ext cx="700088" cy="700088"/>
          </a:xfrm>
          <a:prstGeom prst="rect">
            <a:avLst/>
          </a:prstGeom>
        </p:spPr>
      </p:pic>
      <p:sp>
        <p:nvSpPr>
          <p:cNvPr id="29" name="Otsikko 1">
            <a:extLst>
              <a:ext uri="{FF2B5EF4-FFF2-40B4-BE49-F238E27FC236}">
                <a16:creationId xmlns:a16="http://schemas.microsoft.com/office/drawing/2014/main" id="{14E4FBAE-6CF1-4752-9B2A-45BA281250E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847395" y="4257266"/>
            <a:ext cx="5325301" cy="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bre Franklin ExtraBold" panose="00000900000000000000" pitchFamily="2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316471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632942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949413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265884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3200" kern="0" dirty="0"/>
              <a:t>09 172 731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7777825-C930-45BA-9447-FEF06C6A3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355" t="52321" r="89903" b="35938"/>
          <a:stretch/>
        </p:blipFill>
        <p:spPr>
          <a:xfrm>
            <a:off x="2058727" y="5056155"/>
            <a:ext cx="700087" cy="715737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37E93961-6D7F-4C82-919B-9366FA8B82FF}"/>
              </a:ext>
            </a:extLst>
          </p:cNvPr>
          <p:cNvGrpSpPr/>
          <p:nvPr userDrawn="1"/>
        </p:nvGrpSpPr>
        <p:grpSpPr>
          <a:xfrm>
            <a:off x="8478395" y="762001"/>
            <a:ext cx="2325714" cy="4327358"/>
            <a:chOff x="8331745" y="762001"/>
            <a:chExt cx="2325714" cy="4327358"/>
          </a:xfrm>
        </p:grpSpPr>
        <p:sp>
          <p:nvSpPr>
            <p:cNvPr id="7" name="Suorakulmio: Pyöristetyt kulmat 6">
              <a:extLst>
                <a:ext uri="{FF2B5EF4-FFF2-40B4-BE49-F238E27FC236}">
                  <a16:creationId xmlns:a16="http://schemas.microsoft.com/office/drawing/2014/main" id="{2A257240-7E30-42C7-82E2-FF916EF5DAAF}"/>
                </a:ext>
              </a:extLst>
            </p:cNvPr>
            <p:cNvSpPr/>
            <p:nvPr userDrawn="1"/>
          </p:nvSpPr>
          <p:spPr bwMode="auto">
            <a:xfrm>
              <a:off x="8529855" y="762001"/>
              <a:ext cx="2026048" cy="4327358"/>
            </a:xfrm>
            <a:prstGeom prst="round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221" tIns="24110" rIns="48221" bIns="241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821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i-FI" sz="1265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9" name="Otsikko 1">
              <a:extLst>
                <a:ext uri="{FF2B5EF4-FFF2-40B4-BE49-F238E27FC236}">
                  <a16:creationId xmlns:a16="http://schemas.microsoft.com/office/drawing/2014/main" id="{54797940-51FC-499B-AC65-3B85B7E611E1}"/>
                </a:ext>
              </a:extLst>
            </p:cNvPr>
            <p:cNvSpPr txBox="1">
              <a:spLocks/>
            </p:cNvSpPr>
            <p:nvPr userDrawn="1"/>
          </p:nvSpPr>
          <p:spPr bwMode="auto">
            <a:xfrm>
              <a:off x="8591091" y="982237"/>
              <a:ext cx="1886405" cy="75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0">
                  <a:solidFill>
                    <a:schemeClr val="tx2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Libre Franklin ExtraBold" panose="00000900000000000000" pitchFamily="2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661" b="1">
                  <a:solidFill>
                    <a:schemeClr val="tx2"/>
                  </a:solidFill>
                  <a:latin typeface="Calibri" pitchFamily="34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661" b="1">
                  <a:solidFill>
                    <a:schemeClr val="tx2"/>
                  </a:solidFill>
                  <a:latin typeface="Calibri" pitchFamily="34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661" b="1">
                  <a:solidFill>
                    <a:schemeClr val="tx2"/>
                  </a:solidFill>
                  <a:latin typeface="Calibri" pitchFamily="34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661" b="1">
                  <a:solidFill>
                    <a:schemeClr val="tx2"/>
                  </a:solidFill>
                  <a:latin typeface="Calibri" pitchFamily="34" charset="0"/>
                  <a:ea typeface="ＭＳ Ｐゴシック" charset="-128"/>
                </a:defRPr>
              </a:lvl5pPr>
              <a:lvl6pPr marL="316471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592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632942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592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949413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592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126588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592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fi-FI" sz="3200" kern="0" dirty="0">
                  <a:solidFill>
                    <a:schemeClr val="bg1"/>
                  </a:solidFill>
                </a:rPr>
                <a:t>Lataa</a:t>
              </a:r>
            </a:p>
          </p:txBody>
        </p:sp>
        <p:pic>
          <p:nvPicPr>
            <p:cNvPr id="6" name="Kuva 5" descr="Kuva, joka sisältää kohteen teksti, näyttökuva, elektroniikka&#10;&#10;Kuvaus luotu automaattisesti">
              <a:extLst>
                <a:ext uri="{FF2B5EF4-FFF2-40B4-BE49-F238E27FC236}">
                  <a16:creationId xmlns:a16="http://schemas.microsoft.com/office/drawing/2014/main" id="{15A0B6C3-DCA8-454E-8BAD-B62868B033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028" b="62173"/>
            <a:stretch/>
          </p:blipFill>
          <p:spPr>
            <a:xfrm>
              <a:off x="8529855" y="1687417"/>
              <a:ext cx="1929494" cy="1497856"/>
            </a:xfrm>
            <a:prstGeom prst="rect">
              <a:avLst/>
            </a:prstGeom>
          </p:spPr>
        </p:pic>
        <p:pic>
          <p:nvPicPr>
            <p:cNvPr id="1026" name="Picture 2" descr="Download apple app store for android phones">
              <a:extLst>
                <a:ext uri="{FF2B5EF4-FFF2-40B4-BE49-F238E27FC236}">
                  <a16:creationId xmlns:a16="http://schemas.microsoft.com/office/drawing/2014/main" id="{61F21317-E6E7-4DA7-B759-25FD729717D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42195" y1="35088" x2="64024" y2="37719"/>
                          <a14:foregroundMark x1="64024" y1="37719" x2="79756" y2="35746"/>
                          <a14:foregroundMark x1="79756" y1="35746" x2="72439" y2="27193"/>
                          <a14:foregroundMark x1="72439" y1="27193" x2="46098" y2="21930"/>
                          <a14:foregroundMark x1="46098" y1="21930" x2="39756" y2="24342"/>
                          <a14:foregroundMark x1="39756" y1="24342" x2="58415" y2="30921"/>
                          <a14:foregroundMark x1="58415" y1="30921" x2="68293" y2="31360"/>
                          <a14:foregroundMark x1="68293" y1="31360" x2="36341" y2="33114"/>
                          <a14:foregroundMark x1="36341" y1="33114" x2="52917" y2="40991"/>
                          <a14:foregroundMark x1="34236" y1="43802" x2="33147" y2="43948"/>
                          <a14:foregroundMark x1="39721" y1="43066" x2="38470" y2="43234"/>
                          <a14:foregroundMark x1="25853" y1="43705" x2="25610" y2="43640"/>
                          <a14:foregroundMark x1="39512" y1="63377" x2="62561" y2="67982"/>
                          <a14:foregroundMark x1="62561" y1="67982" x2="25976" y2="82237"/>
                          <a14:foregroundMark x1="25976" y1="82237" x2="41463" y2="85526"/>
                          <a14:foregroundMark x1="41463" y1="85526" x2="53293" y2="85526"/>
                          <a14:foregroundMark x1="53293" y1="85526" x2="46707" y2="84649"/>
                          <a14:foregroundMark x1="46707" y1="84649" x2="54024" y2="83553"/>
                          <a14:foregroundMark x1="54024" y1="83553" x2="72439" y2="84649"/>
                          <a14:foregroundMark x1="72439" y1="84649" x2="41341" y2="76316"/>
                          <a14:foregroundMark x1="41341" y1="76316" x2="35244" y2="72588"/>
                          <a14:foregroundMark x1="35244" y1="72588" x2="64756" y2="68860"/>
                          <a14:foregroundMark x1="64756" y1="68860" x2="46463" y2="71491"/>
                          <a14:foregroundMark x1="28415" y1="60088" x2="37927" y2="60746"/>
                          <a14:foregroundMark x1="37927" y1="60746" x2="26098" y2="64474"/>
                          <a14:foregroundMark x1="63902" y1="70833" x2="72561" y2="71053"/>
                          <a14:foregroundMark x1="72561" y1="71053" x2="65122" y2="72807"/>
                          <a14:foregroundMark x1="65122" y1="72807" x2="73171" y2="73246"/>
                          <a14:foregroundMark x1="73171" y1="73246" x2="66829" y2="83333"/>
                          <a14:foregroundMark x1="66829" y1="83333" x2="73780" y2="80702"/>
                          <a14:foregroundMark x1="73780" y1="80702" x2="74024" y2="77412"/>
                          <a14:foregroundMark x1="56220" y1="22368" x2="49634" y2="19518"/>
                          <a14:foregroundMark x1="49634" y1="19518" x2="60366" y2="14912"/>
                          <a14:foregroundMark x1="60366" y1="14912" x2="51707" y2="15132"/>
                          <a14:foregroundMark x1="51707" y1="15132" x2="51707" y2="19298"/>
                          <a14:backgroundMark x1="33659" y1="45395" x2="31585" y2="45395"/>
                          <a14:backgroundMark x1="33659" y1="45395" x2="36951" y2="45614"/>
                          <a14:backgroundMark x1="39390" y1="45833" x2="35854" y2="45833"/>
                          <a14:backgroundMark x1="83293" y1="44737" x2="40000" y2="43860"/>
                          <a14:backgroundMark x1="40000" y1="43860" x2="42805" y2="45833"/>
                          <a14:backgroundMark x1="25488" y1="44737" x2="31951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1745" y="3490654"/>
              <a:ext cx="2325714" cy="1293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7679041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Esityksen 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>
            <a:extLst>
              <a:ext uri="{FF2B5EF4-FFF2-40B4-BE49-F238E27FC236}">
                <a16:creationId xmlns:a16="http://schemas.microsoft.com/office/drawing/2014/main" id="{C3D539D5-85B5-43F2-A710-A0D3045707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428999"/>
            <a:ext cx="5154613" cy="34290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Klikkaa lisätäksesi kuvan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7032DFB6-A3CA-47A8-A74A-ACD6E8BF5DA3}"/>
              </a:ext>
            </a:extLst>
          </p:cNvPr>
          <p:cNvSpPr/>
          <p:nvPr userDrawn="1"/>
        </p:nvSpPr>
        <p:spPr bwMode="auto">
          <a:xfrm>
            <a:off x="3454299" y="3421137"/>
            <a:ext cx="1702934" cy="1702934"/>
          </a:xfrm>
          <a:prstGeom prst="rect">
            <a:avLst/>
          </a:prstGeom>
          <a:solidFill>
            <a:srgbClr val="F8F8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6096000" y="1970116"/>
            <a:ext cx="4905378" cy="32269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aseline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fi-FI" sz="4219" dirty="0"/>
              <a:t>Esityksen </a:t>
            </a:r>
            <a:br>
              <a:rPr lang="fi-FI" sz="4219" dirty="0"/>
            </a:br>
            <a:r>
              <a:rPr lang="fi-FI" sz="4219" dirty="0"/>
              <a:t>otsikko</a:t>
            </a:r>
            <a:br>
              <a:rPr lang="fi-FI" sz="4219" dirty="0"/>
            </a:br>
            <a:r>
              <a:rPr lang="fi-FI" sz="4219" dirty="0"/>
              <a:t>riveillä</a:t>
            </a:r>
            <a:endParaRPr sz="4219" dirty="0"/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6096000" y="5197079"/>
            <a:ext cx="4905378" cy="9104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821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 sz="1477" b="1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defRPr>
            </a:lvl1pPr>
            <a:lvl2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2pPr>
            <a:lvl3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3pPr>
            <a:lvl4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4pPr>
            <a:lvl5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lang="fi-FI" sz="1688" dirty="0"/>
              <a:t>Lisäotsikko, Esittäjä ja päivämäärä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9907769-93D6-45B9-BFA6-F0247EC774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53985" y="0"/>
            <a:ext cx="3400628" cy="3429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Klikkaa lisätäksesi kuvan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5639B297-403B-4CA0-8F40-5F34149BE026}"/>
              </a:ext>
            </a:extLst>
          </p:cNvPr>
          <p:cNvSpPr/>
          <p:nvPr userDrawn="1"/>
        </p:nvSpPr>
        <p:spPr bwMode="auto">
          <a:xfrm>
            <a:off x="3454299" y="3428997"/>
            <a:ext cx="1695074" cy="1695074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F99A33C7-026A-472C-B507-98907F4DF4B5}"/>
              </a:ext>
            </a:extLst>
          </p:cNvPr>
          <p:cNvSpPr/>
          <p:nvPr userDrawn="1"/>
        </p:nvSpPr>
        <p:spPr bwMode="auto">
          <a:xfrm>
            <a:off x="0" y="0"/>
            <a:ext cx="1751365" cy="1751365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CE05DDEF-0798-42C7-812E-5373A07772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1" y="505758"/>
            <a:ext cx="1114512" cy="762326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442825FE-877D-4A8F-A1CC-D6D758D7BA77}"/>
              </a:ext>
            </a:extLst>
          </p:cNvPr>
          <p:cNvSpPr/>
          <p:nvPr userDrawn="1"/>
        </p:nvSpPr>
        <p:spPr bwMode="auto">
          <a:xfrm>
            <a:off x="0" y="1751364"/>
            <a:ext cx="1753985" cy="331939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6092E162-E8E1-493F-9CB7-3C5974AA29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751013"/>
            <a:ext cx="1749425" cy="3319399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endParaRPr lang="fi-FI" dirty="0"/>
          </a:p>
        </p:txBody>
      </p:sp>
      <p:sp>
        <p:nvSpPr>
          <p:cNvPr id="18" name="Tekstin paikkamerkki 16">
            <a:extLst>
              <a:ext uri="{FF2B5EF4-FFF2-40B4-BE49-F238E27FC236}">
                <a16:creationId xmlns:a16="http://schemas.microsoft.com/office/drawing/2014/main" id="{6D3455B8-F5A0-46FB-BDEA-BF1F1D91AF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8958" y="3421137"/>
            <a:ext cx="1684800" cy="168549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131976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3276158684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2pl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numCol="2" anchor="ctr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72668102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60949599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luettelo_2pl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numCol="2"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378668926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tekstiä_kuv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95631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C9E27950-D5F0-42B2-AA4A-B69E2DAF5489}"/>
              </a:ext>
            </a:extLst>
          </p:cNvPr>
          <p:cNvSpPr/>
          <p:nvPr userDrawn="1"/>
        </p:nvSpPr>
        <p:spPr bwMode="auto">
          <a:xfrm rot="16200000">
            <a:off x="6819903" y="1704975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FFDFF550-A94F-4722-AEE6-2D547A3361EB}"/>
              </a:ext>
            </a:extLst>
          </p:cNvPr>
          <p:cNvSpPr/>
          <p:nvPr userDrawn="1"/>
        </p:nvSpPr>
        <p:spPr bwMode="auto">
          <a:xfrm>
            <a:off x="8486775" y="2198722"/>
            <a:ext cx="3440285" cy="344028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10999384-357A-47C1-A3C0-9F7287F64221}"/>
              </a:ext>
            </a:extLst>
          </p:cNvPr>
          <p:cNvSpPr/>
          <p:nvPr userDrawn="1"/>
        </p:nvSpPr>
        <p:spPr bwMode="auto">
          <a:xfrm rot="5400000">
            <a:off x="10477500" y="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Kuvan paikkamerkki 11">
            <a:extLst>
              <a:ext uri="{FF2B5EF4-FFF2-40B4-BE49-F238E27FC236}">
                <a16:creationId xmlns:a16="http://schemas.microsoft.com/office/drawing/2014/main" id="{8D8ACF2D-2DD2-4CAA-99FE-D31642088108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735960" y="2457089"/>
            <a:ext cx="2941914" cy="29235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7536032" cy="4139803"/>
          </a:xfrm>
        </p:spPr>
        <p:txBody>
          <a:bodyPr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2329432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tekstiä_luettelo_kuv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7536032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6414708" cy="4139803"/>
          </a:xfrm>
        </p:spPr>
        <p:txBody>
          <a:bodyPr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Kuvan paikkamerkki 11">
            <a:extLst>
              <a:ext uri="{FF2B5EF4-FFF2-40B4-BE49-F238E27FC236}">
                <a16:creationId xmlns:a16="http://schemas.microsoft.com/office/drawing/2014/main" id="{8D8ACF2D-2DD2-4CAA-99FE-D31642088108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450432" y="0"/>
            <a:ext cx="3741567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 dirty="0"/>
              <a:t>Lisää kuva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9" name="Tekstin paikkamerkki 16">
            <a:extLst>
              <a:ext uri="{FF2B5EF4-FFF2-40B4-BE49-F238E27FC236}">
                <a16:creationId xmlns:a16="http://schemas.microsoft.com/office/drawing/2014/main" id="{278E9283-4821-462B-99D8-3D8999419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9108" y="2557023"/>
            <a:ext cx="2242648" cy="2243576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191383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C8F9F9B1-9A32-48A9-99D4-5DF2D2944D73}"/>
              </a:ext>
            </a:extLst>
          </p:cNvPr>
          <p:cNvSpPr/>
          <p:nvPr userDrawn="1"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rgbClr val="F8F8F8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7511" y="622300"/>
            <a:ext cx="104100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7510" y="1609725"/>
            <a:ext cx="10410092" cy="441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3" name="Kuva 2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FB40A5DE-A073-4DEB-9FDD-C09E284B7EBB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84" r:id="rId3"/>
    <p:sldLayoutId id="2147483662" r:id="rId4"/>
    <p:sldLayoutId id="2147483702" r:id="rId5"/>
    <p:sldLayoutId id="2147483686" r:id="rId6"/>
    <p:sldLayoutId id="2147483703" r:id="rId7"/>
    <p:sldLayoutId id="2147483696" r:id="rId8"/>
    <p:sldLayoutId id="2147483699" r:id="rId9"/>
    <p:sldLayoutId id="2147483697" r:id="rId10"/>
    <p:sldLayoutId id="2147483689" r:id="rId11"/>
    <p:sldLayoutId id="2147483692" r:id="rId12"/>
    <p:sldLayoutId id="2147483685" r:id="rId13"/>
    <p:sldLayoutId id="2147483690" r:id="rId14"/>
    <p:sldLayoutId id="2147483698" r:id="rId15"/>
    <p:sldLayoutId id="2147483663" r:id="rId16"/>
    <p:sldLayoutId id="2147483683" r:id="rId17"/>
    <p:sldLayoutId id="2147483687" r:id="rId18"/>
    <p:sldLayoutId id="2147483667" r:id="rId19"/>
    <p:sldLayoutId id="2147483668" r:id="rId20"/>
    <p:sldLayoutId id="2147483693" r:id="rId21"/>
    <p:sldLayoutId id="2147483669" r:id="rId22"/>
    <p:sldLayoutId id="2147483694" r:id="rId23"/>
    <p:sldLayoutId id="2147483670" r:id="rId24"/>
    <p:sldLayoutId id="2147483671" r:id="rId25"/>
    <p:sldLayoutId id="2147483672" r:id="rId26"/>
    <p:sldLayoutId id="2147483673" r:id="rId27"/>
    <p:sldLayoutId id="2147483704" r:id="rId28"/>
    <p:sldLayoutId id="2147483701" r:id="rId2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2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Libre Franklin ExtraBold" panose="00000900000000000000" pitchFamily="2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316471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6pPr>
      <a:lvl7pPr marL="632942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7pPr>
      <a:lvl8pPr marL="949413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8pPr>
      <a:lvl9pPr marL="1265884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0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1pPr>
      <a:lvl2pPr marL="316507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2pPr>
      <a:lvl3pPr marL="633014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3pPr>
      <a:lvl4pPr marL="949520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4pPr>
      <a:lvl5pPr marL="1266028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5pPr>
      <a:lvl6pPr marL="1740590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6pPr>
      <a:lvl7pPr marL="2057060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7pPr>
      <a:lvl8pPr marL="2373532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8pPr>
      <a:lvl9pPr marL="2690003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471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2942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413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5884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355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8825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296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1767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F97B5AA1-7F42-7B3A-BC8D-37D8CFF18A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880247"/>
              </p:ext>
            </p:extLst>
          </p:nvPr>
        </p:nvGraphicFramePr>
        <p:xfrm>
          <a:off x="914400" y="2057402"/>
          <a:ext cx="7204668" cy="396240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4541855">
                  <a:extLst>
                    <a:ext uri="{9D8B030D-6E8A-4147-A177-3AD203B41FA5}">
                      <a16:colId xmlns:a16="http://schemas.microsoft.com/office/drawing/2014/main" val="993376009"/>
                    </a:ext>
                  </a:extLst>
                </a:gridCol>
                <a:gridCol w="2662813">
                  <a:extLst>
                    <a:ext uri="{9D8B030D-6E8A-4147-A177-3AD203B41FA5}">
                      <a16:colId xmlns:a16="http://schemas.microsoft.com/office/drawing/2014/main" val="52608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JÄSENMAKSU 1,25% palkasta </a:t>
                      </a:r>
                      <a:r>
                        <a:rPr lang="fi-FI" sz="1400" dirty="0"/>
                        <a:t>(2022)</a:t>
                      </a:r>
                    </a:p>
                    <a:p>
                      <a:r>
                        <a:rPr lang="fi-FI" sz="1400" dirty="0"/>
                        <a:t>Palkka 2500 eur / 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- 375 eur /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484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Verovähennys</a:t>
                      </a:r>
                    </a:p>
                    <a:p>
                      <a:r>
                        <a:rPr lang="fi-FI" sz="1400" dirty="0"/>
                        <a:t>Riippuen </a:t>
                      </a:r>
                      <a:r>
                        <a:rPr lang="fi-FI" sz="1400" dirty="0" err="1"/>
                        <a:t>henk.koht</a:t>
                      </a:r>
                      <a:r>
                        <a:rPr lang="fi-FI" sz="1400" dirty="0"/>
                        <a:t> verotuksesta, laskettu -30%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+ 113eur /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576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Työttömyysturva</a:t>
                      </a:r>
                    </a:p>
                    <a:p>
                      <a:r>
                        <a:rPr lang="fi-FI" sz="1400"/>
                        <a:t>Ansiosidonnainen päiväraha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400" dirty="0"/>
                        <a:t>+ 115 eur / v </a:t>
                      </a:r>
                      <a:r>
                        <a:rPr lang="fi-FI" sz="1100" dirty="0"/>
                        <a:t>(= </a:t>
                      </a:r>
                      <a:r>
                        <a:rPr lang="fi-FI" sz="1100" dirty="0" err="1"/>
                        <a:t>YTK:n</a:t>
                      </a:r>
                      <a:r>
                        <a:rPr lang="fi-FI" sz="1100" dirty="0"/>
                        <a:t> vuosimaksu)</a:t>
                      </a:r>
                      <a:endParaRPr lang="fi-FI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716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Vakuutukset</a:t>
                      </a:r>
                      <a:r>
                        <a:rPr lang="fi-FI" sz="1400" dirty="0"/>
                        <a:t> (</a:t>
                      </a:r>
                      <a:r>
                        <a:rPr lang="fi-FI" sz="1400" dirty="0" err="1"/>
                        <a:t>sis</a:t>
                      </a:r>
                      <a:r>
                        <a:rPr lang="fi-FI" sz="1400" dirty="0"/>
                        <a:t> jäsenyyteen)</a:t>
                      </a:r>
                    </a:p>
                    <a:p>
                      <a:r>
                        <a:rPr lang="fi-FI" sz="1400" dirty="0"/>
                        <a:t>Matkustajavakuutus</a:t>
                      </a:r>
                    </a:p>
                    <a:p>
                      <a:r>
                        <a:rPr lang="fi-FI" sz="1400" dirty="0"/>
                        <a:t>Vapaa-ajan tapaturmavakuutus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  <a:p>
                      <a:r>
                        <a:rPr lang="fi-FI" sz="1400" dirty="0"/>
                        <a:t>+ 57 eur / v</a:t>
                      </a:r>
                    </a:p>
                    <a:p>
                      <a:r>
                        <a:rPr lang="fi-FI" sz="1400" dirty="0"/>
                        <a:t>+ 89 eur /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63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JÄSENYYDEN NETTOHINTA</a:t>
                      </a:r>
                    </a:p>
                    <a:p>
                      <a:r>
                        <a:rPr lang="fi-FI" sz="1400" dirty="0"/>
                        <a:t>Huomioiden yllä olevat rahanarvoiset vähennykset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- 1 eur /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710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Muita jäsenetuja</a:t>
                      </a:r>
                    </a:p>
                    <a:p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Neuvonta lakiasioissa (tuntihinta)</a:t>
                      </a:r>
                    </a:p>
                    <a:p>
                      <a:r>
                        <a:rPr lang="fi-FI" sz="140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Henk.koht</a:t>
                      </a:r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uraneuvonta ja sparraus (tuntihinta)</a:t>
                      </a:r>
                    </a:p>
                    <a:p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Mökki 75m</a:t>
                      </a:r>
                      <a:r>
                        <a:rPr lang="fi-FI" sz="14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</a:t>
                      </a:r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Katinkullasta (viikkohinta)</a:t>
                      </a:r>
                    </a:p>
                    <a:p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Kylpylähotelli Levitunturi, 3vrk perhehuone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fi-FI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+ 180 eur</a:t>
                      </a:r>
                    </a:p>
                    <a:p>
                      <a:r>
                        <a:rPr lang="fi-FI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+ 150 eur</a:t>
                      </a:r>
                    </a:p>
                    <a:p>
                      <a:r>
                        <a:rPr lang="fi-FI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+ 409 eur</a:t>
                      </a:r>
                    </a:p>
                    <a:p>
                      <a:r>
                        <a:rPr lang="fi-FI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+ 346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902876"/>
                  </a:ext>
                </a:extLst>
              </a:tr>
            </a:tbl>
          </a:graphicData>
        </a:graphic>
      </p:graphicFrame>
      <p:sp>
        <p:nvSpPr>
          <p:cNvPr id="3" name="Otsikko 2">
            <a:extLst>
              <a:ext uri="{FF2B5EF4-FFF2-40B4-BE49-F238E27FC236}">
                <a16:creationId xmlns:a16="http://schemas.microsoft.com/office/drawing/2014/main" id="{3AB9FE08-4A08-3742-8CDB-3BF5B6B0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Jäsenmaksulle vastinetta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E6BB8B3-2A55-B0DB-537E-F273B426C9A9}"/>
              </a:ext>
            </a:extLst>
          </p:cNvPr>
          <p:cNvSpPr txBox="1"/>
          <p:nvPr/>
        </p:nvSpPr>
        <p:spPr bwMode="auto">
          <a:xfrm>
            <a:off x="8772394" y="1971685"/>
            <a:ext cx="2701358" cy="390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29" tIns="45715" rIns="91429" bIns="45715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sz="1600" b="1" kern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Jäsenmaksu sisältää</a:t>
            </a:r>
          </a:p>
          <a:p>
            <a:endParaRPr lang="fi-FI" sz="700" b="1" kern="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Työehtosopimukset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Palkkaus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Lomaraha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Perhevapaa-ajan palkallisuus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Sairausajan palkanmaksu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Matka-ajan palkka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Matkakorvaukset (päivärahat)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Luottamusmiesjärjestelmä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Asiantuntijat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8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Vakuutukset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Työttömyysturva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Matkaetuja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Vapaa-ajan etuja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Ja paljon muuta…</a:t>
            </a:r>
          </a:p>
        </p:txBody>
      </p:sp>
    </p:spTree>
    <p:extLst>
      <p:ext uri="{BB962C8B-B14F-4D97-AF65-F5344CB8AC3E}">
        <p14:creationId xmlns:p14="http://schemas.microsoft.com/office/powerpoint/2010/main" val="217310746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F97B5AA1-7F42-7B3A-BC8D-37D8CFF18A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885556"/>
              </p:ext>
            </p:extLst>
          </p:nvPr>
        </p:nvGraphicFramePr>
        <p:xfrm>
          <a:off x="914400" y="2057402"/>
          <a:ext cx="7204668" cy="396240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4541855">
                  <a:extLst>
                    <a:ext uri="{9D8B030D-6E8A-4147-A177-3AD203B41FA5}">
                      <a16:colId xmlns:a16="http://schemas.microsoft.com/office/drawing/2014/main" val="993376009"/>
                    </a:ext>
                  </a:extLst>
                </a:gridCol>
                <a:gridCol w="2662813">
                  <a:extLst>
                    <a:ext uri="{9D8B030D-6E8A-4147-A177-3AD203B41FA5}">
                      <a16:colId xmlns:a16="http://schemas.microsoft.com/office/drawing/2014/main" val="52608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JÄSENMAKSU 1,25% palkasta </a:t>
                      </a:r>
                      <a:r>
                        <a:rPr lang="fi-FI" sz="1400" dirty="0"/>
                        <a:t>(2022)</a:t>
                      </a:r>
                    </a:p>
                    <a:p>
                      <a:r>
                        <a:rPr lang="fi-FI" sz="1400"/>
                        <a:t>Palkka 3500 </a:t>
                      </a:r>
                      <a:r>
                        <a:rPr lang="fi-FI" sz="1400" dirty="0"/>
                        <a:t>eur / 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- 525 eur /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4849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Verovähennys</a:t>
                      </a:r>
                    </a:p>
                    <a:p>
                      <a:r>
                        <a:rPr lang="fi-FI" sz="1400" dirty="0"/>
                        <a:t>Riippuen </a:t>
                      </a:r>
                      <a:r>
                        <a:rPr lang="fi-FI" sz="1400" dirty="0" err="1"/>
                        <a:t>henk.koht</a:t>
                      </a:r>
                      <a:r>
                        <a:rPr lang="fi-FI" sz="1400" dirty="0"/>
                        <a:t> verotuksesta, laskettu -35%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+ 184 eur /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576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Työttömyysturva</a:t>
                      </a:r>
                    </a:p>
                    <a:p>
                      <a:r>
                        <a:rPr lang="fi-FI" sz="1400"/>
                        <a:t>Ansiosidonnainen päiväraha</a:t>
                      </a:r>
                      <a:endParaRPr lang="fi-FI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400" dirty="0"/>
                        <a:t>+ 115 eur / v </a:t>
                      </a:r>
                      <a:r>
                        <a:rPr lang="fi-FI" sz="1100" dirty="0"/>
                        <a:t>(= </a:t>
                      </a:r>
                      <a:r>
                        <a:rPr lang="fi-FI" sz="1100" dirty="0" err="1"/>
                        <a:t>YTK:n</a:t>
                      </a:r>
                      <a:r>
                        <a:rPr lang="fi-FI" sz="1100" dirty="0"/>
                        <a:t> vuosimaksu)</a:t>
                      </a:r>
                      <a:endParaRPr lang="fi-FI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716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Vakuutukset</a:t>
                      </a:r>
                      <a:r>
                        <a:rPr lang="fi-FI" sz="1400" dirty="0"/>
                        <a:t> (</a:t>
                      </a:r>
                      <a:r>
                        <a:rPr lang="fi-FI" sz="1400" dirty="0" err="1"/>
                        <a:t>sis</a:t>
                      </a:r>
                      <a:r>
                        <a:rPr lang="fi-FI" sz="1400" dirty="0"/>
                        <a:t> jäsenyyteen)</a:t>
                      </a:r>
                    </a:p>
                    <a:p>
                      <a:r>
                        <a:rPr lang="fi-FI" sz="1400" dirty="0"/>
                        <a:t>Matkustajavakuutus</a:t>
                      </a:r>
                    </a:p>
                    <a:p>
                      <a:r>
                        <a:rPr lang="fi-FI" sz="1400" dirty="0"/>
                        <a:t>Vapaa-ajan tapaturmavakuutus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  <a:p>
                      <a:r>
                        <a:rPr lang="fi-FI" sz="1400" dirty="0"/>
                        <a:t>+ 57 eur / v</a:t>
                      </a:r>
                    </a:p>
                    <a:p>
                      <a:r>
                        <a:rPr lang="fi-FI" sz="1400" dirty="0"/>
                        <a:t>+ 89 eur / 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63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/>
                        <a:t>JÄSENYYDEN NETTOHINTA</a:t>
                      </a:r>
                    </a:p>
                    <a:p>
                      <a:r>
                        <a:rPr lang="fi-FI" sz="1400" dirty="0"/>
                        <a:t>Huomioiden yllä olevat rahanarvoiset vähennykset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>
                          <a:solidFill>
                            <a:schemeClr val="tx1"/>
                          </a:solidFill>
                          <a:latin typeface="+mj-lt"/>
                        </a:rPr>
                        <a:t>- 80 eur / 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710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Muita jäsenetuja</a:t>
                      </a:r>
                    </a:p>
                    <a:p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Neuvonta lakiasioissa (tuntihinta)</a:t>
                      </a:r>
                    </a:p>
                    <a:p>
                      <a:r>
                        <a:rPr lang="fi-FI" sz="140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Henk.koht</a:t>
                      </a:r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uraneuvonta ja sparraus (tuntihinta)</a:t>
                      </a:r>
                    </a:p>
                    <a:p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Mökki 75m</a:t>
                      </a:r>
                      <a:r>
                        <a:rPr lang="fi-FI" sz="1400" baseline="30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</a:t>
                      </a:r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Katinkullasta (viikkohinta)</a:t>
                      </a:r>
                    </a:p>
                    <a:p>
                      <a:r>
                        <a:rPr lang="fi-FI" sz="14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Kylpylähotelli Levitunturi, 3vrk perhehuone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sz="14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fi-FI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+ 180 eur</a:t>
                      </a:r>
                    </a:p>
                    <a:p>
                      <a:r>
                        <a:rPr lang="fi-FI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+ 150 eur</a:t>
                      </a:r>
                    </a:p>
                    <a:p>
                      <a:r>
                        <a:rPr lang="fi-FI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+ 409 eur</a:t>
                      </a:r>
                    </a:p>
                    <a:p>
                      <a:r>
                        <a:rPr lang="fi-FI" sz="14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</a:rPr>
                        <a:t>+ 346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902876"/>
                  </a:ext>
                </a:extLst>
              </a:tr>
            </a:tbl>
          </a:graphicData>
        </a:graphic>
      </p:graphicFrame>
      <p:sp>
        <p:nvSpPr>
          <p:cNvPr id="3" name="Otsikko 2">
            <a:extLst>
              <a:ext uri="{FF2B5EF4-FFF2-40B4-BE49-F238E27FC236}">
                <a16:creationId xmlns:a16="http://schemas.microsoft.com/office/drawing/2014/main" id="{3AB9FE08-4A08-3742-8CDB-3BF5B6B0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Jäsenmaksulle vastinetta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E6BB8B3-2A55-B0DB-537E-F273B426C9A9}"/>
              </a:ext>
            </a:extLst>
          </p:cNvPr>
          <p:cNvSpPr txBox="1"/>
          <p:nvPr/>
        </p:nvSpPr>
        <p:spPr bwMode="auto">
          <a:xfrm>
            <a:off x="8772394" y="1971685"/>
            <a:ext cx="2701358" cy="390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29" tIns="45715" rIns="91429" bIns="45715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i-FI" sz="1600" b="1" kern="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Jäsenmaksu sisältää</a:t>
            </a:r>
          </a:p>
          <a:p>
            <a:endParaRPr lang="fi-FI" sz="700" b="1" kern="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Työehtosopimukset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Palkkaus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Lomaraha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Perhevapaa-ajan palkallisuus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Sairausajan palkanmaksu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Matka-ajan palkka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Matkakorvaukset (päivärahat)</a:t>
            </a:r>
          </a:p>
          <a:p>
            <a:pPr marL="342900" indent="-342900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i-FI" sz="1200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Luottamusmiesjärjestelmä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Asiantuntijat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8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Vakuutukset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Työttömyysturva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Matkaetuja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Vapaa-ajan etuja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endParaRPr lang="fi-FI" sz="700" b="1" kern="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fi-FI" sz="1400" b="1" kern="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Ja paljon muuta…</a:t>
            </a:r>
          </a:p>
        </p:txBody>
      </p:sp>
    </p:spTree>
    <p:extLst>
      <p:ext uri="{BB962C8B-B14F-4D97-AF65-F5344CB8AC3E}">
        <p14:creationId xmlns:p14="http://schemas.microsoft.com/office/powerpoint/2010/main" val="148280731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rganisaatioiden talous ja työolot">
  <a:themeElements>
    <a:clrScheme name="Pro2020">
      <a:dk1>
        <a:srgbClr val="333F48"/>
      </a:dk1>
      <a:lt1>
        <a:srgbClr val="FFFFFF"/>
      </a:lt1>
      <a:dk2>
        <a:srgbClr val="333333"/>
      </a:dk2>
      <a:lt2>
        <a:srgbClr val="EFEFEF"/>
      </a:lt2>
      <a:accent1>
        <a:srgbClr val="D51D59"/>
      </a:accent1>
      <a:accent2>
        <a:srgbClr val="2C93B0"/>
      </a:accent2>
      <a:accent3>
        <a:srgbClr val="43A59B"/>
      </a:accent3>
      <a:accent4>
        <a:srgbClr val="EFEFEF"/>
      </a:accent4>
      <a:accent5>
        <a:srgbClr val="A21543"/>
      </a:accent5>
      <a:accent6>
        <a:srgbClr val="35827A"/>
      </a:accent6>
      <a:hlink>
        <a:srgbClr val="2C93B0"/>
      </a:hlink>
      <a:folHlink>
        <a:srgbClr val="26809A"/>
      </a:folHlink>
    </a:clrScheme>
    <a:fontScheme name="Pro2020">
      <a:majorFont>
        <a:latin typeface="Libre Franklin ExtraBold"/>
        <a:ea typeface="ＭＳ Ｐゴシック"/>
        <a:cs typeface=""/>
      </a:majorFont>
      <a:minorFont>
        <a:latin typeface="Libre Franklin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8221" tIns="24110" rIns="48221" bIns="2411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482186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65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9" tIns="45715" rIns="91429" bIns="45715" numCol="1" anchor="ctr" anchorCtr="0" compatLnSpc="1">
        <a:prstTxWarp prst="textNoShape">
          <a:avLst/>
        </a:prstTxWarp>
        <a:spAutoFit/>
      </a:bodyPr>
      <a:lstStyle>
        <a:defPPr algn="r">
          <a:defRPr sz="2000" b="0" kern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rganisaatioiden talous ja työolot" id="{62BE83B6-5894-4128-8E51-799D165C4979}" vid="{0056CE28-2EA8-4F4B-884F-BB9E8C8CD7AB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aeb863ea-ea97-4650-9d5d-d0aead14bd66">
      <Terms xmlns="http://schemas.microsoft.com/office/infopath/2007/PartnerControls"/>
    </TaxKeywordTaxHTField>
    <h6e173a1d0894a14b3c089a67e6c3e79 xmlns="946041f3-f2a0-473d-9d54-e3c495e048a2">
      <Terms xmlns="http://schemas.microsoft.com/office/infopath/2007/PartnerControls"/>
    </h6e173a1d0894a14b3c089a67e6c3e79>
    <Tyoryhma xmlns="946041f3-f2a0-473d-9d54-e3c495e048a2">Jäsenhankinta</Tyoryhma>
    <TaxCatchAll xmlns="dfdd6812-a8f0-4909-bae7-70241287b537" xsi:nil="true"/>
    <Selite xmlns="69fa1cfc-3a38-42e7-9175-56acb3448c8c" xsi:nil="true"/>
    <m7d55fb6677f4ec9896435e85fc10429 xmlns="946041f3-f2a0-473d-9d54-e3c495e048a2">
      <Terms xmlns="http://schemas.microsoft.com/office/infopath/2007/PartnerControls"/>
    </m7d55fb6677f4ec9896435e85fc10429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o-asiakirja" ma:contentTypeID="0x0101009EC1D7755EFA7941BEE0603BFC02B3BB00ECB68224F48BF24D8B34E8379E858710" ma:contentTypeVersion="23" ma:contentTypeDescription="Luo uusi asiakirja." ma:contentTypeScope="" ma:versionID="17e3510d2896b3bdd8648626423469a2">
  <xsd:schema xmlns:xsd="http://www.w3.org/2001/XMLSchema" xmlns:xs="http://www.w3.org/2001/XMLSchema" xmlns:p="http://schemas.microsoft.com/office/2006/metadata/properties" xmlns:ns2="aeb863ea-ea97-4650-9d5d-d0aead14bd66" xmlns:ns3="dfdd6812-a8f0-4909-bae7-70241287b537" xmlns:ns4="946041f3-f2a0-473d-9d54-e3c495e048a2" xmlns:ns5="69fa1cfc-3a38-42e7-9175-56acb3448c8c" targetNamespace="http://schemas.microsoft.com/office/2006/metadata/properties" ma:root="true" ma:fieldsID="4bbcc17db8ac9ffdd27937b10090f619" ns2:_="" ns3:_="" ns4:_="" ns5:_="">
    <xsd:import namespace="aeb863ea-ea97-4650-9d5d-d0aead14bd66"/>
    <xsd:import namespace="dfdd6812-a8f0-4909-bae7-70241287b537"/>
    <xsd:import namespace="946041f3-f2a0-473d-9d54-e3c495e048a2"/>
    <xsd:import namespace="69fa1cfc-3a38-42e7-9175-56acb3448c8c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3:TaxCatchAll" minOccurs="0"/>
                <xsd:element ref="ns3:TaxCatchAllLabel" minOccurs="0"/>
                <xsd:element ref="ns4:m7d55fb6677f4ec9896435e85fc10429" minOccurs="0"/>
                <xsd:element ref="ns4:h6e173a1d0894a14b3c089a67e6c3e79" minOccurs="0"/>
                <xsd:element ref="ns4:Tyoryhma" minOccurs="0"/>
                <xsd:element ref="ns5:MediaServiceMetadata" minOccurs="0"/>
                <xsd:element ref="ns5:MediaServiceFastMetadata" minOccurs="0"/>
                <xsd:element ref="ns2:SharedWithUsers" minOccurs="0"/>
                <xsd:element ref="ns2:SharedWithDetails" minOccurs="0"/>
                <xsd:element ref="ns5:Selite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863ea-ea97-4650-9d5d-d0aead14bd6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Yrityksen avainsanat" ma:fieldId="{23f27201-bee3-471e-b2e7-b64fd8b7ca38}" ma:taxonomyMulti="true" ma:sspId="ebf4cb64-9225-40de-9eb0-bdd44726312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d6812-a8f0-4909-bae7-70241287b537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48b92f2f-ef37-4460-b5e5-22e823734dc9}" ma:internalName="TaxCatchAll" ma:showField="CatchAllData" ma:web="aeb863ea-ea97-4650-9d5d-d0aead14bd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8b92f2f-ef37-4460-b5e5-22e823734dc9}" ma:internalName="TaxCatchAllLabel" ma:readOnly="true" ma:showField="CatchAllDataLabel" ma:web="aeb863ea-ea97-4650-9d5d-d0aead14bd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041f3-f2a0-473d-9d54-e3c495e048a2" elementFormDefault="qualified">
    <xsd:import namespace="http://schemas.microsoft.com/office/2006/documentManagement/types"/>
    <xsd:import namespace="http://schemas.microsoft.com/office/infopath/2007/PartnerControls"/>
    <xsd:element name="m7d55fb6677f4ec9896435e85fc10429" ma:index="12" nillable="true" ma:taxonomy="true" ma:internalName="m7d55fb6677f4ec9896435e85fc10429" ma:taxonomyFieldName="Dokumenttityyppi" ma:displayName="Dokumenttityyppi" ma:default="" ma:fieldId="{67d55fb6-677f-4ec9-8964-35e85fc10429}" ma:sspId="ebf4cb64-9225-40de-9eb0-bdd447263127" ma:termSetId="b33da164-da4c-48ea-9c55-7958a56f8b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6e173a1d0894a14b3c089a67e6c3e79" ma:index="14" nillable="true" ma:taxonomy="true" ma:internalName="h6e173a1d0894a14b3c089a67e6c3e79" ma:taxonomyFieldName="Kohderyhm_x00e4_" ma:displayName="Kohderyhmä" ma:default="" ma:fieldId="{16e173a1-d089-4a14-b3c0-89a67e6c3e79}" ma:sspId="ebf4cb64-9225-40de-9eb0-bdd447263127" ma:termSetId="5ba8f54e-c084-4be1-86ce-59a4b04eeb0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oryhma" ma:index="16" nillable="true" ma:displayName="Työryhmä" ma:internalName="Tyoryhma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a1cfc-3a38-42e7-9175-56acb3448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Selite" ma:index="21" nillable="true" ma:displayName="Selite" ma:format="Dropdown" ma:internalName="Selite">
      <xsd:simpleType>
        <xsd:restriction base="dms:Text">
          <xsd:maxLength value="255"/>
        </xsd:restriction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B6A068-34BA-4016-A34A-CE74B93159BB}">
  <ds:schemaRefs>
    <ds:schemaRef ds:uri="aeb863ea-ea97-4650-9d5d-d0aead14bd66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946041f3-f2a0-473d-9d54-e3c495e048a2"/>
    <ds:schemaRef ds:uri="69fa1cfc-3a38-42e7-9175-56acb3448c8c"/>
    <ds:schemaRef ds:uri="dfdd6812-a8f0-4909-bae7-70241287b53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89CEC25-4A1F-481A-B8E5-61CFB5E28C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A6315B-263D-490E-B06F-2911575D8B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b863ea-ea97-4650-9d5d-d0aead14bd66"/>
    <ds:schemaRef ds:uri="dfdd6812-a8f0-4909-bae7-70241287b537"/>
    <ds:schemaRef ds:uri="946041f3-f2a0-473d-9d54-e3c495e048a2"/>
    <ds:schemaRef ds:uri="69fa1cfc-3a38-42e7-9175-56acb3448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375</Words>
  <Application>Microsoft Office PowerPoint</Application>
  <PresentationFormat>Laajakuva</PresentationFormat>
  <Paragraphs>122</Paragraphs>
  <Slides>2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14" baseType="lpstr">
      <vt:lpstr>Wingdings</vt:lpstr>
      <vt:lpstr>Libre Franklin</vt:lpstr>
      <vt:lpstr>Libre Franklin SemiBold</vt:lpstr>
      <vt:lpstr>Libre Franklin Medium</vt:lpstr>
      <vt:lpstr>Libre Franklin ExtraBold</vt:lpstr>
      <vt:lpstr>Times New Roman</vt:lpstr>
      <vt:lpstr>Times New Roman Bold</vt:lpstr>
      <vt:lpstr>Impact</vt:lpstr>
      <vt:lpstr>Arial</vt:lpstr>
      <vt:lpstr>ＭＳ Ｐゴシック</vt:lpstr>
      <vt:lpstr>Calibri</vt:lpstr>
      <vt:lpstr>Organisaatioiden talous ja työolot</vt:lpstr>
      <vt:lpstr>Jäsenmaksulle vastinetta</vt:lpstr>
      <vt:lpstr>Jäsenmaksulle vastinetta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 uudet  Powerpoint-pohjat</dc:title>
  <dc:creator>Elli Ravantti</dc:creator>
  <cp:lastModifiedBy>Vierikko Reeta</cp:lastModifiedBy>
  <cp:revision>10</cp:revision>
  <dcterms:created xsi:type="dcterms:W3CDTF">2020-11-06T11:55:36Z</dcterms:created>
  <dcterms:modified xsi:type="dcterms:W3CDTF">2022-12-02T11:12:06Z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0x0101009EC1D7755EFA7941BEE0603BFC02B3BB00ECB68224F48BF24D8B34E8379E858710</vt:lpwstr>
  </property>
  <property fmtid="{D5CDD505-2E9C-101B-9397-08002B2CF9AE}" pid="3" name="TaxKeyword">
    <vt:lpwstr/>
  </property>
  <property fmtid="{D5CDD505-2E9C-101B-9397-08002B2CF9AE}" pid="4" name="TaxCatchAll">
    <vt:lpwstr/>
  </property>
  <property fmtid="{D5CDD505-2E9C-101B-9397-08002B2CF9AE}" pid="5" name="TaxKeywordTaxHTField">
    <vt:lpwstr/>
  </property>
  <property fmtid="{D5CDD505-2E9C-101B-9397-08002B2CF9AE}" pid="6" name="Kohderyhm_x00e4_">
    <vt:lpwstr/>
  </property>
  <property fmtid="{D5CDD505-2E9C-101B-9397-08002B2CF9AE}" pid="7" name="m7d55fb6677f4ec9896435e85fc10429">
    <vt:lpwstr/>
  </property>
  <property fmtid="{D5CDD505-2E9C-101B-9397-08002B2CF9AE}" pid="8" name="h6e173a1d0894a14b3c089a67e6c3e79">
    <vt:lpwstr/>
  </property>
  <property fmtid="{D5CDD505-2E9C-101B-9397-08002B2CF9AE}" pid="9" name="Dokumenttityyppi">
    <vt:lpwstr/>
  </property>
  <property fmtid="{D5CDD505-2E9C-101B-9397-08002B2CF9AE}" pid="10" name="Kohderyhmä">
    <vt:lpwstr/>
  </property>
</Properties>
</file>