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5" Type="http://schemas.microsoft.com/office/2007/relationships/hdphoto" Target="../media/hdphoto2.wdp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190627" y="3226282"/>
            <a:ext cx="9810751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otsikko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190627" y="5197079"/>
            <a:ext cx="9810751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030352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infol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4076700" y="250169"/>
            <a:ext cx="72009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6699" y="2057402"/>
            <a:ext cx="7200899" cy="4139803"/>
          </a:xfrm>
        </p:spPr>
        <p:txBody>
          <a:bodyPr anchor="t">
            <a:normAutofit/>
          </a:bodyPr>
          <a:lstStyle>
            <a:lvl1pPr marL="447675" indent="-4476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10" name="Tekstin paikkamerkki 21">
            <a:extLst>
              <a:ext uri="{FF2B5EF4-FFF2-40B4-BE49-F238E27FC236}">
                <a16:creationId xmlns:a16="http://schemas.microsoft.com/office/drawing/2014/main" id="{1AD18CCA-C041-481A-B10E-316F3E530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810" y="475468"/>
            <a:ext cx="3286547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2" name="Sisällön paikkamerkki 19">
            <a:extLst>
              <a:ext uri="{FF2B5EF4-FFF2-40B4-BE49-F238E27FC236}">
                <a16:creationId xmlns:a16="http://schemas.microsoft.com/office/drawing/2014/main" id="{2DEFF288-9567-4B21-8376-38FE806CB8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398" y="1429556"/>
            <a:ext cx="3285959" cy="5043420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B4A3E9-50FF-47E5-806A-8104C308D838}"/>
              </a:ext>
            </a:extLst>
          </p:cNvPr>
          <p:cNvCxnSpPr/>
          <p:nvPr/>
        </p:nvCxnSpPr>
        <p:spPr bwMode="auto">
          <a:xfrm>
            <a:off x="981075" y="1429556"/>
            <a:ext cx="22193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17218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alare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3"/>
            <a:ext cx="10363200" cy="3721096"/>
          </a:xfrm>
        </p:spPr>
        <p:txBody>
          <a:bodyPr bIns="360000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09792A0B-32C0-4B56-BA6A-30CA3EC0E5D1}"/>
              </a:ext>
            </a:extLst>
          </p:cNvPr>
          <p:cNvSpPr/>
          <p:nvPr/>
        </p:nvSpPr>
        <p:spPr bwMode="auto">
          <a:xfrm>
            <a:off x="0" y="5778500"/>
            <a:ext cx="12191999" cy="1079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1D7462B-626E-4CFD-A67B-72C4A0AB184A}"/>
              </a:ext>
            </a:extLst>
          </p:cNvPr>
          <p:cNvSpPr/>
          <p:nvPr/>
        </p:nvSpPr>
        <p:spPr bwMode="auto">
          <a:xfrm>
            <a:off x="1" y="5783870"/>
            <a:ext cx="3581399" cy="1074129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8449E82C-0124-4E48-87FD-0C95B3170E78}"/>
              </a:ext>
            </a:extLst>
          </p:cNvPr>
          <p:cNvSpPr/>
          <p:nvPr/>
        </p:nvSpPr>
        <p:spPr bwMode="auto">
          <a:xfrm>
            <a:off x="4574784" y="5772150"/>
            <a:ext cx="1601788" cy="1079500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E4D0CA7C-BB23-48D0-AA0A-88ABCA8264E2}"/>
              </a:ext>
            </a:extLst>
          </p:cNvPr>
          <p:cNvSpPr/>
          <p:nvPr/>
        </p:nvSpPr>
        <p:spPr bwMode="auto">
          <a:xfrm rot="5400000">
            <a:off x="6171794" y="5776929"/>
            <a:ext cx="1079501" cy="1069945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685AA17E-8998-4F9B-96BE-AAF5B26F8194}"/>
              </a:ext>
            </a:extLst>
          </p:cNvPr>
          <p:cNvSpPr/>
          <p:nvPr/>
        </p:nvSpPr>
        <p:spPr bwMode="auto">
          <a:xfrm flipH="1" flipV="1">
            <a:off x="7322349" y="5397500"/>
            <a:ext cx="4869651" cy="1460500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00550E0C-1E88-4ABD-BCB5-1FA63E00B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592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, kuv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2624" y="2057402"/>
            <a:ext cx="5514975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6F1A9822-ADE6-4C5C-9C7A-5996CF80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2057400"/>
            <a:ext cx="4143375" cy="4143375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657083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1_Otsikko, 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826" y="0"/>
            <a:ext cx="3408362" cy="5195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ja lisää kuva</a:t>
            </a:r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95CF51CA-F0D8-4A69-83AB-5224CFC67009}"/>
              </a:ext>
            </a:extLst>
          </p:cNvPr>
          <p:cNvSpPr/>
          <p:nvPr/>
        </p:nvSpPr>
        <p:spPr bwMode="auto">
          <a:xfrm>
            <a:off x="9733189" y="-762"/>
            <a:ext cx="2181307" cy="6858762"/>
          </a:xfrm>
          <a:custGeom>
            <a:avLst/>
            <a:gdLst>
              <a:gd name="connsiteX0" fmla="*/ 0 w 2153921"/>
              <a:gd name="connsiteY0" fmla="*/ 0 h 6772651"/>
              <a:gd name="connsiteX1" fmla="*/ 194121 w 2153921"/>
              <a:gd name="connsiteY1" fmla="*/ 93513 h 6772651"/>
              <a:gd name="connsiteX2" fmla="*/ 2153921 w 2153921"/>
              <a:gd name="connsiteY2" fmla="*/ 3386325 h 6772651"/>
              <a:gd name="connsiteX3" fmla="*/ 194121 w 2153921"/>
              <a:gd name="connsiteY3" fmla="*/ 6679138 h 6772651"/>
              <a:gd name="connsiteX4" fmla="*/ 0 w 2153921"/>
              <a:gd name="connsiteY4" fmla="*/ 6772651 h 677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921" h="6772651">
                <a:moveTo>
                  <a:pt x="0" y="0"/>
                </a:moveTo>
                <a:lnTo>
                  <a:pt x="194121" y="93513"/>
                </a:lnTo>
                <a:cubicBezTo>
                  <a:pt x="1361466" y="727653"/>
                  <a:pt x="2153921" y="1964445"/>
                  <a:pt x="2153921" y="3386325"/>
                </a:cubicBezTo>
                <a:cubicBezTo>
                  <a:pt x="2153921" y="4808205"/>
                  <a:pt x="1361466" y="6044998"/>
                  <a:pt x="194121" y="6679138"/>
                </a:cubicBezTo>
                <a:lnTo>
                  <a:pt x="0" y="677265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/>
        </p:nvSpPr>
        <p:spPr bwMode="auto">
          <a:xfrm>
            <a:off x="6324797" y="5195414"/>
            <a:ext cx="3408391" cy="16625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/>
        </p:nvSpPr>
        <p:spPr bwMode="auto">
          <a:xfrm>
            <a:off x="4635494" y="5195414"/>
            <a:ext cx="1689302" cy="1662586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8481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, kuvi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0C1E88D7-552B-48FD-934A-A3B8378F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19" y="4072667"/>
            <a:ext cx="5202555" cy="2785332"/>
          </a:xfrm>
          <a:custGeom>
            <a:avLst/>
            <a:gdLst>
              <a:gd name="connsiteX0" fmla="*/ 2610593 w 5221186"/>
              <a:gd name="connsiteY0" fmla="*/ 0 h 2795306"/>
              <a:gd name="connsiteX1" fmla="*/ 5221186 w 5221186"/>
              <a:gd name="connsiteY1" fmla="*/ 2610593 h 2795306"/>
              <a:gd name="connsiteX2" fmla="*/ 5211859 w 5221186"/>
              <a:gd name="connsiteY2" fmla="*/ 2795306 h 2795306"/>
              <a:gd name="connsiteX3" fmla="*/ 9328 w 5221186"/>
              <a:gd name="connsiteY3" fmla="*/ 2795306 h 2795306"/>
              <a:gd name="connsiteX4" fmla="*/ 0 w 5221186"/>
              <a:gd name="connsiteY4" fmla="*/ 2610593 h 2795306"/>
              <a:gd name="connsiteX5" fmla="*/ 2610593 w 5221186"/>
              <a:gd name="connsiteY5" fmla="*/ 0 h 27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1186" h="2795306">
                <a:moveTo>
                  <a:pt x="2610593" y="0"/>
                </a:moveTo>
                <a:cubicBezTo>
                  <a:pt x="4052384" y="0"/>
                  <a:pt x="5221186" y="1168802"/>
                  <a:pt x="5221186" y="2610593"/>
                </a:cubicBezTo>
                <a:lnTo>
                  <a:pt x="5211859" y="2795306"/>
                </a:lnTo>
                <a:lnTo>
                  <a:pt x="9328" y="2795306"/>
                </a:lnTo>
                <a:lnTo>
                  <a:pt x="0" y="2610593"/>
                </a:lnTo>
                <a:cubicBezTo>
                  <a:pt x="0" y="1168802"/>
                  <a:pt x="1168802" y="0"/>
                  <a:pt x="26105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79576" y="-1"/>
            <a:ext cx="3498986" cy="40690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ja lisää kuva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/>
        </p:nvSpPr>
        <p:spPr bwMode="auto">
          <a:xfrm>
            <a:off x="8783609" y="4062693"/>
            <a:ext cx="3408391" cy="27953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/>
        </p:nvSpPr>
        <p:spPr bwMode="auto">
          <a:xfrm rot="5400000">
            <a:off x="8657556" y="4095248"/>
            <a:ext cx="2784773" cy="2740732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01006B0C-4086-4475-9879-CE7AF633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7206" y="609600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2" name="Kuva 11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1D3B3C4D-674D-42C9-87D9-E08986DCA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5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908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un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6DF9986F-934F-48F5-A575-53C289E3D77E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928FA74-2B77-44B5-A760-D3B6ADB2FD1B}"/>
              </a:ext>
            </a:extLst>
          </p:cNvPr>
          <p:cNvSpPr/>
          <p:nvPr/>
        </p:nvSpPr>
        <p:spPr bwMode="auto">
          <a:xfrm>
            <a:off x="9400043" y="715222"/>
            <a:ext cx="5583913" cy="5583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9" name="Kuva 8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2016C687-BCE7-477E-B12A-A40C516F6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9018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4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0"/>
          </p:nvPr>
        </p:nvSpPr>
        <p:spPr>
          <a:xfrm>
            <a:off x="6372049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1733550"/>
            <a:ext cx="4906433" cy="954088"/>
          </a:xfrm>
        </p:spPr>
        <p:txBody>
          <a:bodyPr anchor="ctr"/>
          <a:lstStyle>
            <a:lvl1pPr>
              <a:defRPr sz="1875" b="1"/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71169" y="1708150"/>
            <a:ext cx="4906433" cy="979488"/>
          </a:xfrm>
        </p:spPr>
        <p:txBody>
          <a:bodyPr anchor="ctr"/>
          <a:lstStyle>
            <a:lvl1pPr>
              <a:defRPr sz="1875" b="1" baseline="0"/>
            </a:lvl1pPr>
          </a:lstStyle>
          <a:p>
            <a:pPr lvl="0"/>
            <a:r>
              <a:rPr lang="fi-FI"/>
              <a:t>Otsikko 3</a:t>
            </a:r>
          </a:p>
        </p:txBody>
      </p:sp>
    </p:spTree>
    <p:extLst>
      <p:ext uri="{BB962C8B-B14F-4D97-AF65-F5344CB8AC3E}">
        <p14:creationId xmlns:p14="http://schemas.microsoft.com/office/powerpoint/2010/main" val="61938345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 algn="ctr"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EAEA439B-29E9-4637-B584-CBFE23DF0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58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3283DE92-8907-4725-B7E3-0D6F934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3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50F43C4-5263-43B7-9D49-0E51A4BCE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37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rgbClr val="43A59B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31775CDA-4C9C-4F96-86E9-253EBE297C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782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rgbClr val="43A59B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4792861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D71B33-866B-4DD6-A9AC-9A7241F4BB0B}"/>
              </a:ext>
            </a:extLst>
          </p:cNvPr>
          <p:cNvSpPr/>
          <p:nvPr/>
        </p:nvSpPr>
        <p:spPr bwMode="auto">
          <a:xfrm>
            <a:off x="0" y="4735902"/>
            <a:ext cx="12191999" cy="212209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733A3BC5-F397-46F7-9C34-A7C07F702A66}"/>
              </a:ext>
            </a:extLst>
          </p:cNvPr>
          <p:cNvSpPr/>
          <p:nvPr/>
        </p:nvSpPr>
        <p:spPr bwMode="auto">
          <a:xfrm>
            <a:off x="1" y="4735902"/>
            <a:ext cx="7075577" cy="2122098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1F419E-1CB2-4439-8A56-38BF2D40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47D79EC5-D565-4898-B5A5-68B46D32A6EA}"/>
              </a:ext>
            </a:extLst>
          </p:cNvPr>
          <p:cNvSpPr/>
          <p:nvPr/>
        </p:nvSpPr>
        <p:spPr bwMode="auto">
          <a:xfrm>
            <a:off x="7322167" y="4735902"/>
            <a:ext cx="3148820" cy="2122098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24F8447-576A-4599-A037-D5D2494C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750" y="2790825"/>
            <a:ext cx="536949" cy="39687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CCB34232-7641-475C-B389-97D541047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6168" y="2790825"/>
            <a:ext cx="536949" cy="39687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02DF7B51-C401-43E2-91B5-501116217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8885" y="2739425"/>
            <a:ext cx="536949" cy="39687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4C9AC6F-4572-49B9-A5A0-DC16826E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10301" y="2739424"/>
            <a:ext cx="536949" cy="396875"/>
          </a:xfrm>
          <a:prstGeom prst="rect">
            <a:avLst/>
          </a:prstGeom>
        </p:spPr>
      </p:pic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0B71C6BA-D79F-4236-89DC-C83CCB601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88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A2BC92D6-6164-4B16-A65A-4A4A7C81F7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0737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9" name="Tekstin paikkamerkki 26">
            <a:extLst>
              <a:ext uri="{FF2B5EF4-FFF2-40B4-BE49-F238E27FC236}">
                <a16:creationId xmlns:a16="http://schemas.microsoft.com/office/drawing/2014/main" id="{85F97745-0527-425E-B891-C1566D39D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3586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0" name="Tekstin paikkamerkki 26">
            <a:extLst>
              <a:ext uri="{FF2B5EF4-FFF2-40B4-BE49-F238E27FC236}">
                <a16:creationId xmlns:a16="http://schemas.microsoft.com/office/drawing/2014/main" id="{7F524806-79A3-4B0B-B3A1-06E11A74A3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643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1" name="Tekstin paikkamerkki 26">
            <a:extLst>
              <a:ext uri="{FF2B5EF4-FFF2-40B4-BE49-F238E27FC236}">
                <a16:creationId xmlns:a16="http://schemas.microsoft.com/office/drawing/2014/main" id="{43011614-B3B5-4574-8766-B00D2C88D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2928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5" name="Kuvan paikkamerkki 34">
            <a:extLst>
              <a:ext uri="{FF2B5EF4-FFF2-40B4-BE49-F238E27FC236}">
                <a16:creationId xmlns:a16="http://schemas.microsoft.com/office/drawing/2014/main" id="{12DEC115-0138-4C43-B253-2DD6E27C37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417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34">
            <a:extLst>
              <a:ext uri="{FF2B5EF4-FFF2-40B4-BE49-F238E27FC236}">
                <a16:creationId xmlns:a16="http://schemas.microsoft.com/office/drawing/2014/main" id="{B0BDCFDF-4C84-4BC1-B625-CD86CBBD02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41134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34">
            <a:extLst>
              <a:ext uri="{FF2B5EF4-FFF2-40B4-BE49-F238E27FC236}">
                <a16:creationId xmlns:a16="http://schemas.microsoft.com/office/drawing/2014/main" id="{93E7E1B9-92E8-479C-A92B-C7CEFF7BB8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3851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34">
            <a:extLst>
              <a:ext uri="{FF2B5EF4-FFF2-40B4-BE49-F238E27FC236}">
                <a16:creationId xmlns:a16="http://schemas.microsoft.com/office/drawing/2014/main" id="{3F64D872-A4CF-4295-975D-5305CB06F2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6568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34">
            <a:extLst>
              <a:ext uri="{FF2B5EF4-FFF2-40B4-BE49-F238E27FC236}">
                <a16:creationId xmlns:a16="http://schemas.microsoft.com/office/drawing/2014/main" id="{0048D0C1-8A16-4796-9B25-4CD8FC34A1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29285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1" name="Kuva 4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7B4840DD-7103-478D-809C-9B9537486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olme_kuva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F06D08E1-D7C2-4AE8-A2E8-FACDDB746E6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35013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11">
            <a:extLst>
              <a:ext uri="{FF2B5EF4-FFF2-40B4-BE49-F238E27FC236}">
                <a16:creationId xmlns:a16="http://schemas.microsoft.com/office/drawing/2014/main" id="{C7B3FB4B-F1C3-4B1B-A199-FD2BBAB92C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1358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Kuvan paikkamerkki 11"/>
          <p:cNvSpPr>
            <a:spLocks noGrp="1" noChangeAspect="1"/>
          </p:cNvSpPr>
          <p:nvPr>
            <p:ph type="pic" sz="quarter" idx="10"/>
          </p:nvPr>
        </p:nvSpPr>
        <p:spPr>
          <a:xfrm>
            <a:off x="3400264" y="418034"/>
            <a:ext cx="6059758" cy="602193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595D4E1-37F7-4032-B8A6-E3B6E5A8C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4117" y="4796478"/>
            <a:ext cx="5052052" cy="1106488"/>
          </a:xfrm>
          <a:custGeom>
            <a:avLst/>
            <a:gdLst>
              <a:gd name="connsiteX0" fmla="*/ 160840 w 5052052"/>
              <a:gd name="connsiteY0" fmla="*/ 0 h 1106488"/>
              <a:gd name="connsiteX1" fmla="*/ 4893034 w 5052052"/>
              <a:gd name="connsiteY1" fmla="*/ 0 h 1106488"/>
              <a:gd name="connsiteX2" fmla="*/ 5039556 w 5052052"/>
              <a:gd name="connsiteY2" fmla="*/ 97121 h 1106488"/>
              <a:gd name="connsiteX3" fmla="*/ 5050716 w 5052052"/>
              <a:gd name="connsiteY3" fmla="*/ 152400 h 1106488"/>
              <a:gd name="connsiteX4" fmla="*/ 5052052 w 5052052"/>
              <a:gd name="connsiteY4" fmla="*/ 152400 h 1106488"/>
              <a:gd name="connsiteX5" fmla="*/ 5052052 w 5052052"/>
              <a:gd name="connsiteY5" fmla="*/ 159018 h 1106488"/>
              <a:gd name="connsiteX6" fmla="*/ 5052052 w 5052052"/>
              <a:gd name="connsiteY6" fmla="*/ 795070 h 1106488"/>
              <a:gd name="connsiteX7" fmla="*/ 5052052 w 5052052"/>
              <a:gd name="connsiteY7" fmla="*/ 873215 h 1106488"/>
              <a:gd name="connsiteX8" fmla="*/ 5050230 w 5052052"/>
              <a:gd name="connsiteY8" fmla="*/ 873215 h 1106488"/>
              <a:gd name="connsiteX9" fmla="*/ 5050230 w 5052052"/>
              <a:gd name="connsiteY9" fmla="*/ 947470 h 1106488"/>
              <a:gd name="connsiteX10" fmla="*/ 5049330 w 5052052"/>
              <a:gd name="connsiteY10" fmla="*/ 951928 h 1106488"/>
              <a:gd name="connsiteX11" fmla="*/ 5049330 w 5052052"/>
              <a:gd name="connsiteY11" fmla="*/ 954088 h 1106488"/>
              <a:gd name="connsiteX12" fmla="*/ 5048894 w 5052052"/>
              <a:gd name="connsiteY12" fmla="*/ 954088 h 1106488"/>
              <a:gd name="connsiteX13" fmla="*/ 5037734 w 5052052"/>
              <a:gd name="connsiteY13" fmla="*/ 1009367 h 1106488"/>
              <a:gd name="connsiteX14" fmla="*/ 4891212 w 5052052"/>
              <a:gd name="connsiteY14" fmla="*/ 1106488 h 1106488"/>
              <a:gd name="connsiteX15" fmla="*/ 159018 w 5052052"/>
              <a:gd name="connsiteY15" fmla="*/ 1106488 h 1106488"/>
              <a:gd name="connsiteX16" fmla="*/ 12497 w 5052052"/>
              <a:gd name="connsiteY16" fmla="*/ 1009367 h 1106488"/>
              <a:gd name="connsiteX17" fmla="*/ 1336 w 5052052"/>
              <a:gd name="connsiteY17" fmla="*/ 954088 h 1106488"/>
              <a:gd name="connsiteX18" fmla="*/ 0 w 5052052"/>
              <a:gd name="connsiteY18" fmla="*/ 954088 h 1106488"/>
              <a:gd name="connsiteX19" fmla="*/ 0 w 5052052"/>
              <a:gd name="connsiteY19" fmla="*/ 947470 h 1106488"/>
              <a:gd name="connsiteX20" fmla="*/ 0 w 5052052"/>
              <a:gd name="connsiteY20" fmla="*/ 311418 h 1106488"/>
              <a:gd name="connsiteX21" fmla="*/ 0 w 5052052"/>
              <a:gd name="connsiteY21" fmla="*/ 233273 h 1106488"/>
              <a:gd name="connsiteX22" fmla="*/ 1822 w 5052052"/>
              <a:gd name="connsiteY22" fmla="*/ 233273 h 1106488"/>
              <a:gd name="connsiteX23" fmla="*/ 1822 w 5052052"/>
              <a:gd name="connsiteY23" fmla="*/ 159018 h 1106488"/>
              <a:gd name="connsiteX24" fmla="*/ 2722 w 5052052"/>
              <a:gd name="connsiteY24" fmla="*/ 154560 h 1106488"/>
              <a:gd name="connsiteX25" fmla="*/ 2722 w 5052052"/>
              <a:gd name="connsiteY25" fmla="*/ 152400 h 1106488"/>
              <a:gd name="connsiteX26" fmla="*/ 3158 w 5052052"/>
              <a:gd name="connsiteY26" fmla="*/ 152400 h 1106488"/>
              <a:gd name="connsiteX27" fmla="*/ 14319 w 5052052"/>
              <a:gd name="connsiteY27" fmla="*/ 97121 h 1106488"/>
              <a:gd name="connsiteX28" fmla="*/ 160840 w 5052052"/>
              <a:gd name="connsiteY28" fmla="*/ 0 h 11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52052" h="1106488">
                <a:moveTo>
                  <a:pt x="160840" y="0"/>
                </a:moveTo>
                <a:lnTo>
                  <a:pt x="4893034" y="0"/>
                </a:lnTo>
                <a:cubicBezTo>
                  <a:pt x="4958902" y="0"/>
                  <a:pt x="5015416" y="40047"/>
                  <a:pt x="5039556" y="97121"/>
                </a:cubicBezTo>
                <a:lnTo>
                  <a:pt x="5050716" y="152400"/>
                </a:lnTo>
                <a:lnTo>
                  <a:pt x="5052052" y="152400"/>
                </a:lnTo>
                <a:lnTo>
                  <a:pt x="5052052" y="159018"/>
                </a:lnTo>
                <a:lnTo>
                  <a:pt x="5052052" y="795070"/>
                </a:lnTo>
                <a:lnTo>
                  <a:pt x="5052052" y="873215"/>
                </a:lnTo>
                <a:lnTo>
                  <a:pt x="5050230" y="873215"/>
                </a:lnTo>
                <a:lnTo>
                  <a:pt x="5050230" y="947470"/>
                </a:lnTo>
                <a:lnTo>
                  <a:pt x="5049330" y="951928"/>
                </a:lnTo>
                <a:lnTo>
                  <a:pt x="5049330" y="954088"/>
                </a:lnTo>
                <a:lnTo>
                  <a:pt x="5048894" y="954088"/>
                </a:lnTo>
                <a:lnTo>
                  <a:pt x="5037734" y="1009367"/>
                </a:lnTo>
                <a:cubicBezTo>
                  <a:pt x="5013593" y="1066441"/>
                  <a:pt x="4957080" y="1106488"/>
                  <a:pt x="4891212" y="1106488"/>
                </a:cubicBezTo>
                <a:lnTo>
                  <a:pt x="159018" y="1106488"/>
                </a:lnTo>
                <a:cubicBezTo>
                  <a:pt x="93151" y="1106488"/>
                  <a:pt x="36637" y="1066441"/>
                  <a:pt x="12497" y="1009367"/>
                </a:cubicBezTo>
                <a:lnTo>
                  <a:pt x="1336" y="954088"/>
                </a:lnTo>
                <a:lnTo>
                  <a:pt x="0" y="954088"/>
                </a:lnTo>
                <a:lnTo>
                  <a:pt x="0" y="947470"/>
                </a:lnTo>
                <a:lnTo>
                  <a:pt x="0" y="31141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lnTo>
                  <a:pt x="2722" y="154560"/>
                </a:lnTo>
                <a:lnTo>
                  <a:pt x="2722" y="152400"/>
                </a:lnTo>
                <a:lnTo>
                  <a:pt x="3158" y="152400"/>
                </a:lnTo>
                <a:lnTo>
                  <a:pt x="14319" y="97121"/>
                </a:lnTo>
                <a:cubicBezTo>
                  <a:pt x="38459" y="40047"/>
                  <a:pt x="94973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41839444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3226282"/>
            <a:ext cx="6858000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otsikko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5197079"/>
            <a:ext cx="6858000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6239183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641634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90181393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199" y="1024412"/>
            <a:ext cx="4809601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  <p:pic>
        <p:nvPicPr>
          <p:cNvPr id="7" name="Kuva 6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402783FA-AB76-4A64-BB9A-2C47A0BA7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6D27393B-06D5-492D-9A49-425B60464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47708278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8ABECB5E-E3E0-417C-9A06-C21F039866A9}"/>
              </a:ext>
            </a:extLst>
          </p:cNvPr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C160290D-3A8D-4C31-A11C-D406FD66C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B21E5A-97B0-48DE-88EA-4C6140E397B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398807753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024412"/>
            <a:ext cx="4809600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  <p:pic>
        <p:nvPicPr>
          <p:cNvPr id="4" name="Kuva 3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DAB4BDB4-35DA-42E7-AA7D-59080397B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7" name="Kuvan paikkamerkki 10">
            <a:extLst>
              <a:ext uri="{FF2B5EF4-FFF2-40B4-BE49-F238E27FC236}">
                <a16:creationId xmlns:a16="http://schemas.microsoft.com/office/drawing/2014/main" id="{EC4095D7-069F-4566-8EC8-D823A07C1A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19022068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57784834-279B-4EAD-A341-C0C180FE93BA}"/>
              </a:ext>
            </a:extLst>
          </p:cNvPr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B32941B3-1623-43E7-9140-C5E08E08A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B14F2A-7D59-4800-AF8A-7D329508EAF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319341456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j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53247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Kiteytys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5935A9DD-65E9-40A3-B01F-7A215CD98556}"/>
              </a:ext>
            </a:extLst>
          </p:cNvPr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16B7F2-CA56-46C6-844C-7799AF66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7757782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588507"/>
            <a:ext cx="886252" cy="7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4569" b="0" ker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43722"/>
          </a:xfrm>
        </p:spPr>
        <p:txBody>
          <a:bodyPr>
            <a:normAutofit/>
          </a:bodyPr>
          <a:lstStyle>
            <a:lvl1pPr algn="ctr">
              <a:defRPr sz="2625" b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Pysäyttävä kysymys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D13ECA77-D266-49D5-BD5B-6C552A324197}"/>
              </a:ext>
            </a:extLst>
          </p:cNvPr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0437D5-A35A-4276-B9CB-DAC5B42A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226945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9678" y="2924948"/>
            <a:ext cx="10052649" cy="2808311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Lainaus</a:t>
            </a:r>
          </a:p>
        </p:txBody>
      </p:sp>
      <p:sp>
        <p:nvSpPr>
          <p:cNvPr id="2" name="Ellipsi 1"/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410927"/>
            <a:ext cx="886252" cy="18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11500" kern="0">
                <a:solidFill>
                  <a:schemeClr val="bg1"/>
                </a:solidFill>
                <a:latin typeface="+mj-lt"/>
              </a:rPr>
              <a:t>”</a:t>
            </a:r>
          </a:p>
        </p:txBody>
      </p:sp>
      <p:sp>
        <p:nvSpPr>
          <p:cNvPr id="6" name="Tekstin paikkamerkki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9678" y="5733259"/>
            <a:ext cx="10052649" cy="647923"/>
          </a:xfrm>
        </p:spPr>
        <p:txBody>
          <a:bodyPr anchor="t"/>
          <a:lstStyle>
            <a:lvl1pPr algn="r">
              <a:defRPr sz="1385" baseline="0">
                <a:latin typeface="+mn-lt"/>
              </a:defRPr>
            </a:lvl1pPr>
          </a:lstStyle>
          <a:p>
            <a:pPr lvl="0"/>
            <a:r>
              <a:rPr lang="fi-FI"/>
              <a:t>- Lainatun nimi</a:t>
            </a:r>
          </a:p>
        </p:txBody>
      </p:sp>
    </p:spTree>
    <p:extLst>
      <p:ext uri="{BB962C8B-B14F-4D97-AF65-F5344CB8AC3E}">
        <p14:creationId xmlns:p14="http://schemas.microsoft.com/office/powerpoint/2010/main" val="64661532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äjän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1549882"/>
            <a:ext cx="6858000" cy="9104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Etunimi Sukunimi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2456736"/>
            <a:ext cx="6858000" cy="9104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lang="fi-FI" b="1" dirty="0"/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titteli (pienellä alkukirjaimella), Ammattiliitto Pro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776E8FA-9A88-458D-9319-043A94CE2B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43378" y="3367160"/>
            <a:ext cx="6858000" cy="2700265"/>
          </a:xfrm>
        </p:spPr>
        <p:txBody>
          <a:bodyPr anchor="t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9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203613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uva 36">
            <a:extLst>
              <a:ext uri="{FF2B5EF4-FFF2-40B4-BE49-F238E27FC236}">
                <a16:creationId xmlns:a16="http://schemas.microsoft.com/office/drawing/2014/main" id="{2689F535-F957-424A-8132-59731112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9960" l="56919" r="95207">
                        <a14:foregroundMark x1="71299" y1="57576" x2="67682" y2="40687"/>
                        <a14:foregroundMark x1="67682" y1="40687" x2="59180" y2="36485"/>
                        <a14:foregroundMark x1="58125" y1="34545" x2="60838" y2="42303"/>
                        <a14:foregroundMark x1="60838" y1="42303" x2="58034" y2="48121"/>
                        <a14:foregroundMark x1="58034" y1="48121" x2="58758" y2="56162"/>
                        <a14:foregroundMark x1="58758" y1="56162" x2="62828" y2="61212"/>
                        <a14:foregroundMark x1="62828" y1="61212" x2="59270" y2="67556"/>
                        <a14:foregroundMark x1="59270" y1="67556" x2="72113" y2="70667"/>
                        <a14:foregroundMark x1="72113" y1="70667" x2="78233" y2="70707"/>
                        <a14:foregroundMark x1="78233" y1="70707" x2="80344" y2="64040"/>
                        <a14:foregroundMark x1="80344" y1="64040" x2="76424" y2="23717"/>
                        <a14:foregroundMark x1="76424" y1="23717" x2="74043" y2="17333"/>
                        <a14:foregroundMark x1="74043" y1="17333" x2="69430" y2="14101"/>
                        <a14:foregroundMark x1="69430" y1="14101" x2="64094" y2="16646"/>
                        <a14:foregroundMark x1="64094" y1="16646" x2="61019" y2="22990"/>
                        <a14:foregroundMark x1="61019" y1="22990" x2="70365" y2="45495"/>
                        <a14:foregroundMark x1="85167" y1="82303" x2="91709" y2="96081"/>
                        <a14:foregroundMark x1="81459" y1="85495" x2="81459" y2="85495"/>
                        <a14:foregroundMark x1="80826" y1="82303" x2="85318" y2="97253"/>
                        <a14:foregroundMark x1="85318" y1="97253" x2="91408" y2="99879"/>
                        <a14:foregroundMark x1="91408" y1="99879" x2="87700" y2="94384"/>
                        <a14:foregroundMark x1="87700" y1="94384" x2="92222" y2="99960"/>
                        <a14:foregroundMark x1="92222" y1="99960" x2="87157" y2="9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6"/>
          <a:stretch/>
        </p:blipFill>
        <p:spPr>
          <a:xfrm>
            <a:off x="7916812" y="3285"/>
            <a:ext cx="4395957" cy="6858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41FC50B-3498-42D1-ADDA-FF88EF806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327" t="52321" r="58931" b="35938"/>
          <a:stretch/>
        </p:blipFill>
        <p:spPr>
          <a:xfrm>
            <a:off x="790835" y="5062789"/>
            <a:ext cx="700087" cy="715737"/>
          </a:xfrm>
          <a:prstGeom prst="rect">
            <a:avLst/>
          </a:prstGeom>
        </p:spPr>
      </p:pic>
      <p:sp>
        <p:nvSpPr>
          <p:cNvPr id="33" name="Otsikko 1">
            <a:extLst>
              <a:ext uri="{FF2B5EF4-FFF2-40B4-BE49-F238E27FC236}">
                <a16:creationId xmlns:a16="http://schemas.microsoft.com/office/drawing/2014/main" id="{3D975958-51D7-4A0C-BA5B-CD4E6D8C0FA4}"/>
              </a:ext>
            </a:extLst>
          </p:cNvPr>
          <p:cNvSpPr txBox="1">
            <a:spLocks/>
          </p:cNvSpPr>
          <p:nvPr/>
        </p:nvSpPr>
        <p:spPr bwMode="auto">
          <a:xfrm>
            <a:off x="2903988" y="5080819"/>
            <a:ext cx="46204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@proliitto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162499"/>
            <a:ext cx="7536032" cy="170089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Kiitos, ollaan yhteyksissä!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656E6A6-543D-4240-8293-14B41E498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570" t="52321" r="66689" b="35938"/>
          <a:stretch/>
        </p:blipFill>
        <p:spPr>
          <a:xfrm>
            <a:off x="1213466" y="5071805"/>
            <a:ext cx="700087" cy="7157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161670A-C81A-4E40-A90E-C4A01FF0F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70" b="170"/>
          <a:stretch/>
        </p:blipFill>
        <p:spPr>
          <a:xfrm>
            <a:off x="829304" y="2607304"/>
            <a:ext cx="700087" cy="69770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32A9FCE-E969-4F00-AB9C-37EBEA73F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0918" t="52616" r="43339" b="35938"/>
          <a:stretch/>
        </p:blipFill>
        <p:spPr>
          <a:xfrm>
            <a:off x="1636097" y="5089358"/>
            <a:ext cx="700087" cy="69770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E5AC0171-D9FE-4086-8204-0A8D233A32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29304" y="3422794"/>
            <a:ext cx="697707" cy="69770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3883425F-EA19-4DC0-93ED-E6731C2154DD}"/>
              </a:ext>
            </a:extLst>
          </p:cNvPr>
          <p:cNvSpPr txBox="1">
            <a:spLocks/>
          </p:cNvSpPr>
          <p:nvPr/>
        </p:nvSpPr>
        <p:spPr bwMode="auto">
          <a:xfrm>
            <a:off x="1847395" y="2607304"/>
            <a:ext cx="4966887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proliitto.fi </a:t>
            </a:r>
            <a:r>
              <a:rPr lang="fi-FI" sz="3200" kern="0">
                <a:latin typeface="Libre Franklin" panose="00000500000000000000" pitchFamily="2" charset="0"/>
              </a:rPr>
              <a:t>| proplus.fi 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51135499-D69E-4617-A11D-015E27F75686}"/>
              </a:ext>
            </a:extLst>
          </p:cNvPr>
          <p:cNvSpPr txBox="1">
            <a:spLocks/>
          </p:cNvSpPr>
          <p:nvPr/>
        </p:nvSpPr>
        <p:spPr bwMode="auto">
          <a:xfrm>
            <a:off x="1847395" y="3432285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jasenasiat@proliitto.fi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A5A61D0C-D686-4AF8-9F2C-315A83B1C8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29304" y="4238284"/>
            <a:ext cx="700088" cy="700088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14E4FBAE-6CF1-4752-9B2A-45BA281250E0}"/>
              </a:ext>
            </a:extLst>
          </p:cNvPr>
          <p:cNvSpPr txBox="1">
            <a:spLocks/>
          </p:cNvSpPr>
          <p:nvPr/>
        </p:nvSpPr>
        <p:spPr bwMode="auto">
          <a:xfrm>
            <a:off x="1847395" y="4257266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09 172 731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7777825-C930-45BA-9447-FEF06C6A3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55" t="52321" r="89903" b="35938"/>
          <a:stretch/>
        </p:blipFill>
        <p:spPr>
          <a:xfrm>
            <a:off x="2058727" y="5056155"/>
            <a:ext cx="700087" cy="715737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37E93961-6D7F-4C82-919B-9366FA8B82FF}"/>
              </a:ext>
            </a:extLst>
          </p:cNvPr>
          <p:cNvGrpSpPr/>
          <p:nvPr/>
        </p:nvGrpSpPr>
        <p:grpSpPr>
          <a:xfrm>
            <a:off x="8478395" y="762001"/>
            <a:ext cx="2325714" cy="4327358"/>
            <a:chOff x="8331745" y="762001"/>
            <a:chExt cx="2325714" cy="4327358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2A257240-7E30-42C7-82E2-FF916EF5DAAF}"/>
                </a:ext>
              </a:extLst>
            </p:cNvPr>
            <p:cNvSpPr/>
            <p:nvPr/>
          </p:nvSpPr>
          <p:spPr bwMode="auto">
            <a:xfrm>
              <a:off x="8529855" y="762001"/>
              <a:ext cx="2026048" cy="4327358"/>
            </a:xfrm>
            <a:prstGeom prst="round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221" tIns="24110" rIns="48221" bIns="2411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821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26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tsikko 1">
              <a:extLst>
                <a:ext uri="{FF2B5EF4-FFF2-40B4-BE49-F238E27FC236}">
                  <a16:creationId xmlns:a16="http://schemas.microsoft.com/office/drawing/2014/main" id="{54797940-51FC-499B-AC65-3B85B7E611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91091" y="982237"/>
              <a:ext cx="1886405" cy="75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0">
                  <a:solidFill>
                    <a:schemeClr val="tx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Libre Franklin ExtraBold" panose="00000900000000000000" pitchFamily="2" charset="0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5pPr>
              <a:lvl6pPr marL="31647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63294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94941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26588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fi-FI" sz="3200" kern="0">
                  <a:solidFill>
                    <a:schemeClr val="bg1"/>
                  </a:solidFill>
                </a:rPr>
                <a:t>Lataa</a:t>
              </a:r>
            </a:p>
          </p:txBody>
        </p:sp>
        <p:pic>
          <p:nvPicPr>
            <p:cNvPr id="6" name="Kuva 5" descr="Kuva, joka sisältää kohteen teksti, näyttökuva, elektroniikka&#10;&#10;Kuvaus luotu automaattisesti">
              <a:extLst>
                <a:ext uri="{FF2B5EF4-FFF2-40B4-BE49-F238E27FC236}">
                  <a16:creationId xmlns:a16="http://schemas.microsoft.com/office/drawing/2014/main" id="{15A0B6C3-DCA8-454E-8BAD-B62868B03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028" b="62173"/>
            <a:stretch/>
          </p:blipFill>
          <p:spPr>
            <a:xfrm>
              <a:off x="8529855" y="1687417"/>
              <a:ext cx="1929494" cy="1497856"/>
            </a:xfrm>
            <a:prstGeom prst="rect">
              <a:avLst/>
            </a:prstGeom>
          </p:spPr>
        </p:pic>
        <p:pic>
          <p:nvPicPr>
            <p:cNvPr id="1026" name="Picture 2" descr="Download apple app store for android phones">
              <a:extLst>
                <a:ext uri="{FF2B5EF4-FFF2-40B4-BE49-F238E27FC236}">
                  <a16:creationId xmlns:a16="http://schemas.microsoft.com/office/drawing/2014/main" id="{61F21317-E6E7-4DA7-B759-25FD72971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42195" y1="35088" x2="64024" y2="37719"/>
                          <a14:foregroundMark x1="64024" y1="37719" x2="79756" y2="35746"/>
                          <a14:foregroundMark x1="79756" y1="35746" x2="72439" y2="27193"/>
                          <a14:foregroundMark x1="72439" y1="27193" x2="46098" y2="21930"/>
                          <a14:foregroundMark x1="46098" y1="21930" x2="39756" y2="24342"/>
                          <a14:foregroundMark x1="39756" y1="24342" x2="58415" y2="30921"/>
                          <a14:foregroundMark x1="58415" y1="30921" x2="68293" y2="31360"/>
                          <a14:foregroundMark x1="68293" y1="31360" x2="36341" y2="33114"/>
                          <a14:foregroundMark x1="36341" y1="33114" x2="52917" y2="40991"/>
                          <a14:foregroundMark x1="34236" y1="43802" x2="33147" y2="43948"/>
                          <a14:foregroundMark x1="39721" y1="43066" x2="38470" y2="43234"/>
                          <a14:foregroundMark x1="25853" y1="43705" x2="25610" y2="43640"/>
                          <a14:foregroundMark x1="39512" y1="63377" x2="62561" y2="67982"/>
                          <a14:foregroundMark x1="62561" y1="67982" x2="25976" y2="82237"/>
                          <a14:foregroundMark x1="25976" y1="82237" x2="41463" y2="85526"/>
                          <a14:foregroundMark x1="41463" y1="85526" x2="53293" y2="85526"/>
                          <a14:foregroundMark x1="53293" y1="85526" x2="46707" y2="84649"/>
                          <a14:foregroundMark x1="46707" y1="84649" x2="54024" y2="83553"/>
                          <a14:foregroundMark x1="54024" y1="83553" x2="72439" y2="84649"/>
                          <a14:foregroundMark x1="72439" y1="84649" x2="41341" y2="76316"/>
                          <a14:foregroundMark x1="41341" y1="76316" x2="35244" y2="72588"/>
                          <a14:foregroundMark x1="35244" y1="72588" x2="64756" y2="68860"/>
                          <a14:foregroundMark x1="64756" y1="68860" x2="46463" y2="71491"/>
                          <a14:foregroundMark x1="28415" y1="60088" x2="37927" y2="60746"/>
                          <a14:foregroundMark x1="37927" y1="60746" x2="26098" y2="64474"/>
                          <a14:foregroundMark x1="63902" y1="70833" x2="72561" y2="71053"/>
                          <a14:foregroundMark x1="72561" y1="71053" x2="65122" y2="72807"/>
                          <a14:foregroundMark x1="65122" y1="72807" x2="73171" y2="73246"/>
                          <a14:foregroundMark x1="73171" y1="73246" x2="66829" y2="83333"/>
                          <a14:foregroundMark x1="66829" y1="83333" x2="73780" y2="80702"/>
                          <a14:foregroundMark x1="73780" y1="80702" x2="74024" y2="77412"/>
                          <a14:foregroundMark x1="56220" y1="22368" x2="49634" y2="19518"/>
                          <a14:foregroundMark x1="49634" y1="19518" x2="60366" y2="14912"/>
                          <a14:foregroundMark x1="60366" y1="14912" x2="51707" y2="15132"/>
                          <a14:foregroundMark x1="51707" y1="15132" x2="51707" y2="19298"/>
                          <a14:backgroundMark x1="33659" y1="45395" x2="31585" y2="45395"/>
                          <a14:backgroundMark x1="33659" y1="45395" x2="36951" y2="45614"/>
                          <a14:backgroundMark x1="39390" y1="45833" x2="35854" y2="45833"/>
                          <a14:backgroundMark x1="83293" y1="44737" x2="40000" y2="43860"/>
                          <a14:backgroundMark x1="40000" y1="43860" x2="42805" y2="45833"/>
                          <a14:backgroundMark x1="25488" y1="44737" x2="31951" y2="4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1745" y="3490654"/>
              <a:ext cx="2325714" cy="129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469347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C3D539D5-85B5-43F2-A710-A0D3045707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8999"/>
            <a:ext cx="5154613" cy="34290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lisätäksesi kuvan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032DFB6-A3CA-47A8-A74A-ACD6E8BF5DA3}"/>
              </a:ext>
            </a:extLst>
          </p:cNvPr>
          <p:cNvSpPr/>
          <p:nvPr/>
        </p:nvSpPr>
        <p:spPr bwMode="auto">
          <a:xfrm>
            <a:off x="3454299" y="3421137"/>
            <a:ext cx="1702934" cy="1702934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6096000" y="1970116"/>
            <a:ext cx="4905378" cy="32269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</a:t>
            </a:r>
            <a:br>
              <a:rPr lang="fi-FI" sz="4219"/>
            </a:br>
            <a:r>
              <a:rPr lang="fi-FI" sz="4219"/>
              <a:t>otsikko</a:t>
            </a:r>
            <a:br>
              <a:rPr lang="fi-FI" sz="4219"/>
            </a:br>
            <a:r>
              <a:rPr lang="fi-FI" sz="4219"/>
              <a:t>riveillä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6096000" y="5197079"/>
            <a:ext cx="4905378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9907769-93D6-45B9-BFA6-F0247EC77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3985" y="0"/>
            <a:ext cx="3400628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lisätäksesi kuvan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639B297-403B-4CA0-8F40-5F34149BE026}"/>
              </a:ext>
            </a:extLst>
          </p:cNvPr>
          <p:cNvSpPr/>
          <p:nvPr/>
        </p:nvSpPr>
        <p:spPr bwMode="auto">
          <a:xfrm>
            <a:off x="3454299" y="3428997"/>
            <a:ext cx="1695074" cy="169507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F99A33C7-026A-472C-B507-98907F4DF4B5}"/>
              </a:ext>
            </a:extLst>
          </p:cNvPr>
          <p:cNvSpPr/>
          <p:nvPr/>
        </p:nvSpPr>
        <p:spPr bwMode="auto">
          <a:xfrm>
            <a:off x="0" y="0"/>
            <a:ext cx="1751365" cy="17513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E05DDEF-0798-42C7-812E-5373A0777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1" y="505758"/>
            <a:ext cx="1114512" cy="762326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442825FE-877D-4A8F-A1CC-D6D758D7BA77}"/>
              </a:ext>
            </a:extLst>
          </p:cNvPr>
          <p:cNvSpPr/>
          <p:nvPr/>
        </p:nvSpPr>
        <p:spPr bwMode="auto">
          <a:xfrm>
            <a:off x="0" y="1751364"/>
            <a:ext cx="1753985" cy="3319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92E162-E8E1-493F-9CB7-3C5974AA2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51013"/>
            <a:ext cx="1749425" cy="33193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6D3455B8-F5A0-46FB-BDEA-BF1F1D91A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8958" y="3421137"/>
            <a:ext cx="1684800" cy="168549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0736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11012040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72212226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6550453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9802812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95631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C9E27950-D5F0-42B2-AA4A-B69E2DAF5489}"/>
              </a:ext>
            </a:extLst>
          </p:cNvPr>
          <p:cNvSpPr/>
          <p:nvPr/>
        </p:nvSpPr>
        <p:spPr bwMode="auto">
          <a:xfrm rot="16200000">
            <a:off x="6819903" y="1704975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FDFF550-A94F-4722-AEE6-2D547A3361EB}"/>
              </a:ext>
            </a:extLst>
          </p:cNvPr>
          <p:cNvSpPr/>
          <p:nvPr/>
        </p:nvSpPr>
        <p:spPr bwMode="auto">
          <a:xfrm>
            <a:off x="8486775" y="2198722"/>
            <a:ext cx="3440285" cy="344028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10999384-357A-47C1-A3C0-9F7287F64221}"/>
              </a:ext>
            </a:extLst>
          </p:cNvPr>
          <p:cNvSpPr/>
          <p:nvPr/>
        </p:nvSpPr>
        <p:spPr bwMode="auto">
          <a:xfrm rot="5400000">
            <a:off x="10477500" y="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735960" y="2457089"/>
            <a:ext cx="2941914" cy="29235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7536032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8090910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7536032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6414708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450432" y="0"/>
            <a:ext cx="374156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9" name="Tekstin paikkamerkki 16">
            <a:extLst>
              <a:ext uri="{FF2B5EF4-FFF2-40B4-BE49-F238E27FC236}">
                <a16:creationId xmlns:a16="http://schemas.microsoft.com/office/drawing/2014/main" id="{278E9283-4821-462B-99D8-3D8999419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9108" y="2557023"/>
            <a:ext cx="2242648" cy="2243576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312034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8F9F9B1-9A32-48A9-99D4-5DF2D2944D73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rgbClr val="F8F8F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511" y="622300"/>
            <a:ext cx="104100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510" y="1609725"/>
            <a:ext cx="10410092" cy="44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FB40A5DE-A073-4DEB-9FDD-C09E284B7EB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9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Libre Franklin ExtraBold" panose="00000900000000000000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316471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6pPr>
      <a:lvl7pPr marL="632942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7pPr>
      <a:lvl8pPr marL="949413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8pPr>
      <a:lvl9pPr marL="1265884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1pPr>
      <a:lvl2pPr marL="316507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2pPr>
      <a:lvl3pPr marL="633014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3pPr>
      <a:lvl4pPr marL="94952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4pPr>
      <a:lvl5pPr marL="1266028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5pPr>
      <a:lvl6pPr marL="174059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6pPr>
      <a:lvl7pPr marL="205706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7pPr>
      <a:lvl8pPr marL="2373532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8pPr>
      <a:lvl9pPr marL="2690003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71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42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13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884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35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82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296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767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1CB7712-111B-457A-982C-0507F13D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Yhdístyksen</a:t>
            </a:r>
            <a:r>
              <a:rPr lang="fi-FI" dirty="0" smtClean="0"/>
              <a:t> </a:t>
            </a:r>
            <a:r>
              <a:rPr lang="fi-FI" dirty="0" err="1" smtClean="0"/>
              <a:t>jankohtaiset</a:t>
            </a:r>
            <a:endParaRPr lang="fi-FI" dirty="0"/>
          </a:p>
        </p:txBody>
      </p:sp>
      <p:pic>
        <p:nvPicPr>
          <p:cNvPr id="3" name="Kuvan paikkamerkki 2" descr="Kuva, joka sisältää kohteen ulko, taivas, vesi, luonto&#10;&#10;Kuvaus luotu automaattisesti">
            <a:extLst>
              <a:ext uri="{FF2B5EF4-FFF2-40B4-BE49-F238E27FC236}">
                <a16:creationId xmlns:a16="http://schemas.microsoft.com/office/drawing/2014/main" id="{9446EB7F-6E3C-87A6-6513-6E53D19DFC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2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0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A1706D4-3A55-4C8E-BD56-E8361352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 dirty="0" smtClean="0"/>
              <a:t>Joulupuuro ja glögi jouluviikolla 20.12. pääkonttori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Jäsen kampanja heti alkuvuodesta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fi-FI" dirty="0" smtClean="0"/>
              <a:t>Nuoret alle 36v – 99 €/v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fi-FI" dirty="0" smtClean="0"/>
              <a:t>jäsenarvonta</a:t>
            </a:r>
          </a:p>
          <a:p>
            <a:pPr lvl="1"/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Kevätkokous maaliskuussa </a:t>
            </a:r>
            <a:r>
              <a:rPr lang="fi-FI" dirty="0" smtClean="0"/>
              <a:t>2023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B7F2090-CA9D-4D90-84C2-F58A1289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tehtäisiin vuonna 2023?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3170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si-pro-pohja">
  <a:themeElements>
    <a:clrScheme name="Pro2020">
      <a:dk1>
        <a:srgbClr val="333F48"/>
      </a:dk1>
      <a:lt1>
        <a:srgbClr val="FFFFFF"/>
      </a:lt1>
      <a:dk2>
        <a:srgbClr val="333333"/>
      </a:dk2>
      <a:lt2>
        <a:srgbClr val="EFEFEF"/>
      </a:lt2>
      <a:accent1>
        <a:srgbClr val="D51D59"/>
      </a:accent1>
      <a:accent2>
        <a:srgbClr val="2C93B0"/>
      </a:accent2>
      <a:accent3>
        <a:srgbClr val="43A59B"/>
      </a:accent3>
      <a:accent4>
        <a:srgbClr val="EFEFEF"/>
      </a:accent4>
      <a:accent5>
        <a:srgbClr val="A21543"/>
      </a:accent5>
      <a:accent6>
        <a:srgbClr val="35827A"/>
      </a:accent6>
      <a:hlink>
        <a:srgbClr val="2C93B0"/>
      </a:hlink>
      <a:folHlink>
        <a:srgbClr val="26809A"/>
      </a:folHlink>
    </a:clrScheme>
    <a:fontScheme name="Pro2020">
      <a:majorFont>
        <a:latin typeface="Libre Franklin ExtraBold"/>
        <a:ea typeface="ＭＳ Ｐゴシック"/>
        <a:cs typeface=""/>
      </a:majorFont>
      <a:minorFont>
        <a:latin typeface="Libre Franklin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8221" tIns="24110" rIns="48221" bIns="2411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82186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65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29" tIns="45715" rIns="91429" bIns="45715" numCol="1" anchor="ctr" anchorCtr="0" compatLnSpc="1">
        <a:prstTxWarp prst="textNoShape">
          <a:avLst/>
        </a:prstTxWarp>
        <a:spAutoFit/>
      </a:bodyPr>
      <a:lstStyle>
        <a:defPPr algn="r">
          <a:defRPr sz="2000" b="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usi-pro-pohja" id="{F1FD1F47-61E6-4864-8F58-214569B2A6AD}" vid="{018FED3F-9BE5-403D-91AC-31386D99EC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30</Words>
  <Application>Microsoft Office PowerPoint</Application>
  <PresentationFormat>Laajakuva</PresentationFormat>
  <Paragraphs>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13" baseType="lpstr">
      <vt:lpstr>ＭＳ Ｐゴシック</vt:lpstr>
      <vt:lpstr>Arial</vt:lpstr>
      <vt:lpstr>Calibri</vt:lpstr>
      <vt:lpstr>Impact</vt:lpstr>
      <vt:lpstr>Libre Franklin</vt:lpstr>
      <vt:lpstr>Libre Franklin ExtraBold</vt:lpstr>
      <vt:lpstr>Libre Franklin Medium</vt:lpstr>
      <vt:lpstr>Libre Franklin SemiBold</vt:lpstr>
      <vt:lpstr>Times New Roman</vt:lpstr>
      <vt:lpstr>Times New Roman Bold</vt:lpstr>
      <vt:lpstr>uusi-pro-pohja</vt:lpstr>
      <vt:lpstr>Yhdístyksen jankohtaiset</vt:lpstr>
      <vt:lpstr>Mitä tehtäisiin vuonna 2023?</vt:lpstr>
    </vt:vector>
  </TitlesOfParts>
  <Company>LähiTapiola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Yhdístyksen jankohtaiset</dc:title>
  <dc:creator>Vierikko Reeta</dc:creator>
  <cp:lastModifiedBy>Vierikko Reeta</cp:lastModifiedBy>
  <cp:revision>3</cp:revision>
  <dcterms:created xsi:type="dcterms:W3CDTF">2022-12-03T11:03:54Z</dcterms:created>
  <dcterms:modified xsi:type="dcterms:W3CDTF">2022-12-08T05:07:07Z</dcterms:modified>
</cp:coreProperties>
</file>